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7" r:id="rId2"/>
    <p:sldId id="300" r:id="rId3"/>
    <p:sldId id="323" r:id="rId4"/>
    <p:sldId id="324" r:id="rId5"/>
    <p:sldId id="326" r:id="rId6"/>
    <p:sldId id="325" r:id="rId7"/>
    <p:sldId id="327" r:id="rId8"/>
    <p:sldId id="328" r:id="rId9"/>
    <p:sldId id="329" r:id="rId10"/>
    <p:sldId id="318" r:id="rId11"/>
  </p:sldIdLst>
  <p:sldSz cx="9144000" cy="6858000" type="screen4x3"/>
  <p:notesSz cx="7102475" cy="102330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10B0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0" i="0" baseline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Figure I: U.S. Real Personal Consumption</a:t>
            </a:r>
            <a:endParaRPr lang="en-US" sz="1200">
              <a:solidFill>
                <a:sysClr val="windowText" lastClr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1200"/>
            </a:pPr>
            <a:r>
              <a:rPr lang="en-US" sz="1200" b="0" i="0" baseline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Seasonally Adjusted Annual Rates, Monthly (</a:t>
            </a:r>
            <a:r>
              <a:rPr lang="en-US" sz="1200" b="0" i="0" u="none" strike="noStrike" baseline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Trillions of </a:t>
            </a:r>
            <a:r>
              <a:rPr lang="en-US" sz="1200" b="0" i="0" baseline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2009 $)</a:t>
            </a:r>
            <a:endParaRPr lang="en-US" sz="1200">
              <a:solidFill>
                <a:sysClr val="windowText" lastClr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0243051349350563"/>
          <c:y val="3.03623431940031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485042735042736E-2"/>
          <c:y val="0.12606864630762812"/>
          <c:w val="0.89591880341880337"/>
          <c:h val="0.62123431218835323"/>
        </c:manualLayout>
      </c:layout>
      <c:lineChart>
        <c:grouping val="standard"/>
        <c:varyColors val="0"/>
        <c:ser>
          <c:idx val="0"/>
          <c:order val="0"/>
          <c:spPr>
            <a:ln w="34925" cap="rnd">
              <a:solidFill>
                <a:srgbClr val="D7D8B6"/>
              </a:solidFill>
              <a:round/>
            </a:ln>
            <a:effectLst/>
          </c:spPr>
          <c:marker>
            <c:symbol val="none"/>
          </c:marker>
          <c:cat>
            <c:numRef>
              <c:f>Figures!$A$27:$A$252</c:f>
              <c:numCache>
                <c:formatCode>m/yyyy</c:formatCode>
                <c:ptCount val="226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36951</c:v>
                </c:pt>
                <c:pt idx="16">
                  <c:v>36982</c:v>
                </c:pt>
                <c:pt idx="17">
                  <c:v>36982</c:v>
                </c:pt>
                <c:pt idx="18">
                  <c:v>37012</c:v>
                </c:pt>
                <c:pt idx="19">
                  <c:v>37012</c:v>
                </c:pt>
                <c:pt idx="20">
                  <c:v>37043</c:v>
                </c:pt>
                <c:pt idx="21">
                  <c:v>37043</c:v>
                </c:pt>
                <c:pt idx="22">
                  <c:v>37073</c:v>
                </c:pt>
                <c:pt idx="23">
                  <c:v>37073</c:v>
                </c:pt>
                <c:pt idx="24">
                  <c:v>37104</c:v>
                </c:pt>
                <c:pt idx="25">
                  <c:v>37104</c:v>
                </c:pt>
                <c:pt idx="26">
                  <c:v>37135</c:v>
                </c:pt>
                <c:pt idx="27">
                  <c:v>37135</c:v>
                </c:pt>
                <c:pt idx="28">
                  <c:v>37165</c:v>
                </c:pt>
                <c:pt idx="29">
                  <c:v>37165</c:v>
                </c:pt>
                <c:pt idx="30">
                  <c:v>37196</c:v>
                </c:pt>
                <c:pt idx="31">
                  <c:v>37196</c:v>
                </c:pt>
                <c:pt idx="32">
                  <c:v>37226</c:v>
                </c:pt>
                <c:pt idx="33">
                  <c:v>37257</c:v>
                </c:pt>
                <c:pt idx="34">
                  <c:v>37288</c:v>
                </c:pt>
                <c:pt idx="35">
                  <c:v>37316</c:v>
                </c:pt>
                <c:pt idx="36">
                  <c:v>37347</c:v>
                </c:pt>
                <c:pt idx="37">
                  <c:v>37377</c:v>
                </c:pt>
                <c:pt idx="38">
                  <c:v>37408</c:v>
                </c:pt>
                <c:pt idx="39">
                  <c:v>37438</c:v>
                </c:pt>
                <c:pt idx="40">
                  <c:v>37469</c:v>
                </c:pt>
                <c:pt idx="41">
                  <c:v>37500</c:v>
                </c:pt>
                <c:pt idx="42">
                  <c:v>37530</c:v>
                </c:pt>
                <c:pt idx="43">
                  <c:v>37561</c:v>
                </c:pt>
                <c:pt idx="44">
                  <c:v>37591</c:v>
                </c:pt>
                <c:pt idx="45">
                  <c:v>37622</c:v>
                </c:pt>
                <c:pt idx="46">
                  <c:v>37653</c:v>
                </c:pt>
                <c:pt idx="47">
                  <c:v>37681</c:v>
                </c:pt>
                <c:pt idx="48">
                  <c:v>37712</c:v>
                </c:pt>
                <c:pt idx="49">
                  <c:v>37742</c:v>
                </c:pt>
                <c:pt idx="50">
                  <c:v>37773</c:v>
                </c:pt>
                <c:pt idx="51">
                  <c:v>37803</c:v>
                </c:pt>
                <c:pt idx="52">
                  <c:v>37834</c:v>
                </c:pt>
                <c:pt idx="53">
                  <c:v>37865</c:v>
                </c:pt>
                <c:pt idx="54">
                  <c:v>37895</c:v>
                </c:pt>
                <c:pt idx="55">
                  <c:v>37926</c:v>
                </c:pt>
                <c:pt idx="56">
                  <c:v>37956</c:v>
                </c:pt>
                <c:pt idx="57">
                  <c:v>37987</c:v>
                </c:pt>
                <c:pt idx="58">
                  <c:v>38018</c:v>
                </c:pt>
                <c:pt idx="59">
                  <c:v>38047</c:v>
                </c:pt>
                <c:pt idx="60">
                  <c:v>38078</c:v>
                </c:pt>
                <c:pt idx="61">
                  <c:v>38108</c:v>
                </c:pt>
                <c:pt idx="62">
                  <c:v>38139</c:v>
                </c:pt>
                <c:pt idx="63">
                  <c:v>38169</c:v>
                </c:pt>
                <c:pt idx="64">
                  <c:v>38200</c:v>
                </c:pt>
                <c:pt idx="65">
                  <c:v>38231</c:v>
                </c:pt>
                <c:pt idx="66">
                  <c:v>38261</c:v>
                </c:pt>
                <c:pt idx="67">
                  <c:v>38292</c:v>
                </c:pt>
                <c:pt idx="68">
                  <c:v>38322</c:v>
                </c:pt>
                <c:pt idx="69">
                  <c:v>38353</c:v>
                </c:pt>
                <c:pt idx="70">
                  <c:v>38384</c:v>
                </c:pt>
                <c:pt idx="71">
                  <c:v>38412</c:v>
                </c:pt>
                <c:pt idx="72">
                  <c:v>38443</c:v>
                </c:pt>
                <c:pt idx="73">
                  <c:v>38473</c:v>
                </c:pt>
                <c:pt idx="74">
                  <c:v>38504</c:v>
                </c:pt>
                <c:pt idx="75">
                  <c:v>38534</c:v>
                </c:pt>
                <c:pt idx="76">
                  <c:v>38565</c:v>
                </c:pt>
                <c:pt idx="77">
                  <c:v>38596</c:v>
                </c:pt>
                <c:pt idx="78">
                  <c:v>38626</c:v>
                </c:pt>
                <c:pt idx="79">
                  <c:v>38657</c:v>
                </c:pt>
                <c:pt idx="80">
                  <c:v>38687</c:v>
                </c:pt>
                <c:pt idx="81">
                  <c:v>38718</c:v>
                </c:pt>
                <c:pt idx="82">
                  <c:v>38749</c:v>
                </c:pt>
                <c:pt idx="83">
                  <c:v>38777</c:v>
                </c:pt>
                <c:pt idx="84">
                  <c:v>38808</c:v>
                </c:pt>
                <c:pt idx="85">
                  <c:v>38838</c:v>
                </c:pt>
                <c:pt idx="86">
                  <c:v>38869</c:v>
                </c:pt>
                <c:pt idx="87">
                  <c:v>38899</c:v>
                </c:pt>
                <c:pt idx="88">
                  <c:v>38930</c:v>
                </c:pt>
                <c:pt idx="89">
                  <c:v>38961</c:v>
                </c:pt>
                <c:pt idx="90">
                  <c:v>38991</c:v>
                </c:pt>
                <c:pt idx="91">
                  <c:v>39022</c:v>
                </c:pt>
                <c:pt idx="92">
                  <c:v>39052</c:v>
                </c:pt>
                <c:pt idx="93">
                  <c:v>39083</c:v>
                </c:pt>
                <c:pt idx="94">
                  <c:v>39114</c:v>
                </c:pt>
                <c:pt idx="95">
                  <c:v>39142</c:v>
                </c:pt>
                <c:pt idx="96">
                  <c:v>39173</c:v>
                </c:pt>
                <c:pt idx="97">
                  <c:v>39203</c:v>
                </c:pt>
                <c:pt idx="98">
                  <c:v>39234</c:v>
                </c:pt>
                <c:pt idx="99">
                  <c:v>39264</c:v>
                </c:pt>
                <c:pt idx="100">
                  <c:v>39295</c:v>
                </c:pt>
                <c:pt idx="101">
                  <c:v>39326</c:v>
                </c:pt>
                <c:pt idx="102">
                  <c:v>39356</c:v>
                </c:pt>
                <c:pt idx="103">
                  <c:v>39387</c:v>
                </c:pt>
                <c:pt idx="104">
                  <c:v>39417</c:v>
                </c:pt>
                <c:pt idx="105">
                  <c:v>39417</c:v>
                </c:pt>
                <c:pt idx="106">
                  <c:v>39448</c:v>
                </c:pt>
                <c:pt idx="107">
                  <c:v>39448</c:v>
                </c:pt>
                <c:pt idx="108">
                  <c:v>39479</c:v>
                </c:pt>
                <c:pt idx="109">
                  <c:v>39479</c:v>
                </c:pt>
                <c:pt idx="110">
                  <c:v>39508</c:v>
                </c:pt>
                <c:pt idx="111">
                  <c:v>39508</c:v>
                </c:pt>
                <c:pt idx="112">
                  <c:v>39539</c:v>
                </c:pt>
                <c:pt idx="113">
                  <c:v>39539</c:v>
                </c:pt>
                <c:pt idx="114">
                  <c:v>39569</c:v>
                </c:pt>
                <c:pt idx="115">
                  <c:v>39569</c:v>
                </c:pt>
                <c:pt idx="116">
                  <c:v>39600</c:v>
                </c:pt>
                <c:pt idx="117">
                  <c:v>39600</c:v>
                </c:pt>
                <c:pt idx="118">
                  <c:v>39630</c:v>
                </c:pt>
                <c:pt idx="119">
                  <c:v>39630</c:v>
                </c:pt>
                <c:pt idx="120">
                  <c:v>39661</c:v>
                </c:pt>
                <c:pt idx="121">
                  <c:v>39661</c:v>
                </c:pt>
                <c:pt idx="122">
                  <c:v>39692</c:v>
                </c:pt>
                <c:pt idx="123">
                  <c:v>39692</c:v>
                </c:pt>
                <c:pt idx="124">
                  <c:v>39722</c:v>
                </c:pt>
                <c:pt idx="125">
                  <c:v>39722</c:v>
                </c:pt>
                <c:pt idx="126">
                  <c:v>39753</c:v>
                </c:pt>
                <c:pt idx="127">
                  <c:v>39753</c:v>
                </c:pt>
                <c:pt idx="128">
                  <c:v>39783</c:v>
                </c:pt>
                <c:pt idx="129">
                  <c:v>39783</c:v>
                </c:pt>
                <c:pt idx="130">
                  <c:v>39814</c:v>
                </c:pt>
                <c:pt idx="131">
                  <c:v>39814</c:v>
                </c:pt>
                <c:pt idx="132">
                  <c:v>39845</c:v>
                </c:pt>
                <c:pt idx="133">
                  <c:v>39845</c:v>
                </c:pt>
                <c:pt idx="134">
                  <c:v>39873</c:v>
                </c:pt>
                <c:pt idx="135">
                  <c:v>39873</c:v>
                </c:pt>
                <c:pt idx="136">
                  <c:v>39904</c:v>
                </c:pt>
                <c:pt idx="137">
                  <c:v>39904</c:v>
                </c:pt>
                <c:pt idx="138">
                  <c:v>39934</c:v>
                </c:pt>
                <c:pt idx="139">
                  <c:v>39934</c:v>
                </c:pt>
                <c:pt idx="140">
                  <c:v>39965</c:v>
                </c:pt>
                <c:pt idx="141">
                  <c:v>39965</c:v>
                </c:pt>
                <c:pt idx="142">
                  <c:v>39995</c:v>
                </c:pt>
                <c:pt idx="143">
                  <c:v>40026</c:v>
                </c:pt>
                <c:pt idx="144">
                  <c:v>40057</c:v>
                </c:pt>
                <c:pt idx="145">
                  <c:v>40087</c:v>
                </c:pt>
                <c:pt idx="146">
                  <c:v>40118</c:v>
                </c:pt>
                <c:pt idx="147">
                  <c:v>40148</c:v>
                </c:pt>
                <c:pt idx="148">
                  <c:v>40179</c:v>
                </c:pt>
                <c:pt idx="149">
                  <c:v>40210</c:v>
                </c:pt>
                <c:pt idx="150">
                  <c:v>40238</c:v>
                </c:pt>
                <c:pt idx="151">
                  <c:v>40269</c:v>
                </c:pt>
                <c:pt idx="152">
                  <c:v>40299</c:v>
                </c:pt>
                <c:pt idx="153">
                  <c:v>40330</c:v>
                </c:pt>
                <c:pt idx="154">
                  <c:v>40360</c:v>
                </c:pt>
                <c:pt idx="155">
                  <c:v>40391</c:v>
                </c:pt>
                <c:pt idx="156">
                  <c:v>40422</c:v>
                </c:pt>
                <c:pt idx="157">
                  <c:v>40452</c:v>
                </c:pt>
                <c:pt idx="158">
                  <c:v>40483</c:v>
                </c:pt>
                <c:pt idx="159">
                  <c:v>40513</c:v>
                </c:pt>
                <c:pt idx="160">
                  <c:v>40544</c:v>
                </c:pt>
                <c:pt idx="161">
                  <c:v>40575</c:v>
                </c:pt>
                <c:pt idx="162">
                  <c:v>40603</c:v>
                </c:pt>
                <c:pt idx="163">
                  <c:v>40634</c:v>
                </c:pt>
                <c:pt idx="164">
                  <c:v>40664</c:v>
                </c:pt>
                <c:pt idx="165">
                  <c:v>40695</c:v>
                </c:pt>
                <c:pt idx="166">
                  <c:v>40725</c:v>
                </c:pt>
                <c:pt idx="167">
                  <c:v>40756</c:v>
                </c:pt>
                <c:pt idx="168">
                  <c:v>40787</c:v>
                </c:pt>
                <c:pt idx="169">
                  <c:v>40817</c:v>
                </c:pt>
                <c:pt idx="170">
                  <c:v>40848</c:v>
                </c:pt>
                <c:pt idx="171">
                  <c:v>40878</c:v>
                </c:pt>
                <c:pt idx="172">
                  <c:v>40909</c:v>
                </c:pt>
                <c:pt idx="173">
                  <c:v>40940</c:v>
                </c:pt>
                <c:pt idx="174">
                  <c:v>40969</c:v>
                </c:pt>
                <c:pt idx="175">
                  <c:v>41000</c:v>
                </c:pt>
                <c:pt idx="176">
                  <c:v>41030</c:v>
                </c:pt>
                <c:pt idx="177">
                  <c:v>41061</c:v>
                </c:pt>
                <c:pt idx="178">
                  <c:v>41091</c:v>
                </c:pt>
                <c:pt idx="179">
                  <c:v>41122</c:v>
                </c:pt>
                <c:pt idx="180">
                  <c:v>41153</c:v>
                </c:pt>
                <c:pt idx="181">
                  <c:v>41183</c:v>
                </c:pt>
                <c:pt idx="182">
                  <c:v>41214</c:v>
                </c:pt>
                <c:pt idx="183">
                  <c:v>41244</c:v>
                </c:pt>
                <c:pt idx="184">
                  <c:v>41275</c:v>
                </c:pt>
                <c:pt idx="185">
                  <c:v>41306</c:v>
                </c:pt>
                <c:pt idx="186">
                  <c:v>41334</c:v>
                </c:pt>
                <c:pt idx="187">
                  <c:v>41365</c:v>
                </c:pt>
                <c:pt idx="188">
                  <c:v>41395</c:v>
                </c:pt>
                <c:pt idx="189">
                  <c:v>41426</c:v>
                </c:pt>
                <c:pt idx="190">
                  <c:v>41456</c:v>
                </c:pt>
                <c:pt idx="191">
                  <c:v>41487</c:v>
                </c:pt>
                <c:pt idx="192">
                  <c:v>41518</c:v>
                </c:pt>
                <c:pt idx="193">
                  <c:v>41548</c:v>
                </c:pt>
                <c:pt idx="194">
                  <c:v>41579</c:v>
                </c:pt>
                <c:pt idx="195">
                  <c:v>41609</c:v>
                </c:pt>
                <c:pt idx="196">
                  <c:v>41640</c:v>
                </c:pt>
                <c:pt idx="197">
                  <c:v>41671</c:v>
                </c:pt>
                <c:pt idx="198">
                  <c:v>41699</c:v>
                </c:pt>
                <c:pt idx="199">
                  <c:v>41730</c:v>
                </c:pt>
                <c:pt idx="200">
                  <c:v>41760</c:v>
                </c:pt>
                <c:pt idx="201">
                  <c:v>41791</c:v>
                </c:pt>
                <c:pt idx="202">
                  <c:v>41821</c:v>
                </c:pt>
                <c:pt idx="203">
                  <c:v>41852</c:v>
                </c:pt>
                <c:pt idx="204">
                  <c:v>41883</c:v>
                </c:pt>
                <c:pt idx="205">
                  <c:v>41913</c:v>
                </c:pt>
                <c:pt idx="206">
                  <c:v>41944</c:v>
                </c:pt>
                <c:pt idx="207">
                  <c:v>41974</c:v>
                </c:pt>
                <c:pt idx="208">
                  <c:v>42005</c:v>
                </c:pt>
                <c:pt idx="209">
                  <c:v>42036</c:v>
                </c:pt>
                <c:pt idx="210">
                  <c:v>42064</c:v>
                </c:pt>
                <c:pt idx="211">
                  <c:v>42095</c:v>
                </c:pt>
                <c:pt idx="212">
                  <c:v>42125</c:v>
                </c:pt>
                <c:pt idx="213">
                  <c:v>42156</c:v>
                </c:pt>
                <c:pt idx="214">
                  <c:v>42186</c:v>
                </c:pt>
                <c:pt idx="215">
                  <c:v>42217</c:v>
                </c:pt>
                <c:pt idx="216">
                  <c:v>42248</c:v>
                </c:pt>
                <c:pt idx="217">
                  <c:v>42278</c:v>
                </c:pt>
                <c:pt idx="218">
                  <c:v>42309</c:v>
                </c:pt>
                <c:pt idx="219">
                  <c:v>42339</c:v>
                </c:pt>
                <c:pt idx="220">
                  <c:v>42370</c:v>
                </c:pt>
                <c:pt idx="221">
                  <c:v>42401</c:v>
                </c:pt>
                <c:pt idx="222">
                  <c:v>42430</c:v>
                </c:pt>
                <c:pt idx="223">
                  <c:v>42461</c:v>
                </c:pt>
                <c:pt idx="224">
                  <c:v>42491</c:v>
                </c:pt>
                <c:pt idx="225">
                  <c:v>42522</c:v>
                </c:pt>
              </c:numCache>
            </c:numRef>
          </c:cat>
          <c:val>
            <c:numRef>
              <c:f>Figures!$B$27:$B$252</c:f>
              <c:numCache>
                <c:formatCode>General</c:formatCode>
                <c:ptCount val="226"/>
                <c:pt idx="14">
                  <c:v>0</c:v>
                </c:pt>
                <c:pt idx="15">
                  <c:v>11.5</c:v>
                </c:pt>
                <c:pt idx="16">
                  <c:v>11.5</c:v>
                </c:pt>
                <c:pt idx="17">
                  <c:v>0</c:v>
                </c:pt>
                <c:pt idx="18">
                  <c:v>0</c:v>
                </c:pt>
                <c:pt idx="19">
                  <c:v>11.5</c:v>
                </c:pt>
                <c:pt idx="20">
                  <c:v>11.5</c:v>
                </c:pt>
                <c:pt idx="21">
                  <c:v>0</c:v>
                </c:pt>
                <c:pt idx="22">
                  <c:v>0</c:v>
                </c:pt>
                <c:pt idx="23">
                  <c:v>11.5</c:v>
                </c:pt>
                <c:pt idx="24">
                  <c:v>11.5</c:v>
                </c:pt>
                <c:pt idx="25">
                  <c:v>0</c:v>
                </c:pt>
                <c:pt idx="26">
                  <c:v>0</c:v>
                </c:pt>
                <c:pt idx="27">
                  <c:v>11.5</c:v>
                </c:pt>
                <c:pt idx="28">
                  <c:v>11.5</c:v>
                </c:pt>
                <c:pt idx="29">
                  <c:v>0</c:v>
                </c:pt>
                <c:pt idx="30">
                  <c:v>0</c:v>
                </c:pt>
                <c:pt idx="31">
                  <c:v>11.5</c:v>
                </c:pt>
                <c:pt idx="104">
                  <c:v>0</c:v>
                </c:pt>
                <c:pt idx="105">
                  <c:v>11.5</c:v>
                </c:pt>
                <c:pt idx="106">
                  <c:v>11.5</c:v>
                </c:pt>
                <c:pt idx="107">
                  <c:v>0</c:v>
                </c:pt>
                <c:pt idx="108">
                  <c:v>0</c:v>
                </c:pt>
                <c:pt idx="109">
                  <c:v>11.5</c:v>
                </c:pt>
                <c:pt idx="110">
                  <c:v>11.5</c:v>
                </c:pt>
                <c:pt idx="111">
                  <c:v>0</c:v>
                </c:pt>
                <c:pt idx="112">
                  <c:v>0</c:v>
                </c:pt>
                <c:pt idx="113">
                  <c:v>11.5</c:v>
                </c:pt>
                <c:pt idx="114">
                  <c:v>11.5</c:v>
                </c:pt>
                <c:pt idx="115">
                  <c:v>0</c:v>
                </c:pt>
                <c:pt idx="116">
                  <c:v>0</c:v>
                </c:pt>
                <c:pt idx="117">
                  <c:v>11.5</c:v>
                </c:pt>
                <c:pt idx="118">
                  <c:v>11.5</c:v>
                </c:pt>
                <c:pt idx="119">
                  <c:v>0</c:v>
                </c:pt>
                <c:pt idx="120">
                  <c:v>0</c:v>
                </c:pt>
                <c:pt idx="121">
                  <c:v>11.5</c:v>
                </c:pt>
                <c:pt idx="122">
                  <c:v>11.5</c:v>
                </c:pt>
                <c:pt idx="123">
                  <c:v>0</c:v>
                </c:pt>
                <c:pt idx="124">
                  <c:v>0</c:v>
                </c:pt>
                <c:pt idx="125">
                  <c:v>11.5</c:v>
                </c:pt>
                <c:pt idx="126">
                  <c:v>11.5</c:v>
                </c:pt>
                <c:pt idx="127">
                  <c:v>0</c:v>
                </c:pt>
                <c:pt idx="128">
                  <c:v>0</c:v>
                </c:pt>
                <c:pt idx="129">
                  <c:v>11.5</c:v>
                </c:pt>
                <c:pt idx="130">
                  <c:v>11.5</c:v>
                </c:pt>
                <c:pt idx="131">
                  <c:v>0</c:v>
                </c:pt>
                <c:pt idx="132">
                  <c:v>0</c:v>
                </c:pt>
                <c:pt idx="133">
                  <c:v>11.5</c:v>
                </c:pt>
                <c:pt idx="134">
                  <c:v>11.5</c:v>
                </c:pt>
                <c:pt idx="135">
                  <c:v>0</c:v>
                </c:pt>
                <c:pt idx="136">
                  <c:v>0</c:v>
                </c:pt>
                <c:pt idx="137">
                  <c:v>11.5</c:v>
                </c:pt>
                <c:pt idx="138">
                  <c:v>11.5</c:v>
                </c:pt>
                <c:pt idx="139">
                  <c:v>0</c:v>
                </c:pt>
                <c:pt idx="140">
                  <c:v>0</c:v>
                </c:pt>
                <c:pt idx="141">
                  <c:v>11.5</c:v>
                </c:pt>
              </c:numCache>
            </c:numRef>
          </c:val>
          <c:smooth val="0"/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Figures!$A$27:$A$252</c:f>
              <c:numCache>
                <c:formatCode>m/yyyy</c:formatCode>
                <c:ptCount val="226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36951</c:v>
                </c:pt>
                <c:pt idx="16">
                  <c:v>36982</c:v>
                </c:pt>
                <c:pt idx="17">
                  <c:v>36982</c:v>
                </c:pt>
                <c:pt idx="18">
                  <c:v>37012</c:v>
                </c:pt>
                <c:pt idx="19">
                  <c:v>37012</c:v>
                </c:pt>
                <c:pt idx="20">
                  <c:v>37043</c:v>
                </c:pt>
                <c:pt idx="21">
                  <c:v>37043</c:v>
                </c:pt>
                <c:pt idx="22">
                  <c:v>37073</c:v>
                </c:pt>
                <c:pt idx="23">
                  <c:v>37073</c:v>
                </c:pt>
                <c:pt idx="24">
                  <c:v>37104</c:v>
                </c:pt>
                <c:pt idx="25">
                  <c:v>37104</c:v>
                </c:pt>
                <c:pt idx="26">
                  <c:v>37135</c:v>
                </c:pt>
                <c:pt idx="27">
                  <c:v>37135</c:v>
                </c:pt>
                <c:pt idx="28">
                  <c:v>37165</c:v>
                </c:pt>
                <c:pt idx="29">
                  <c:v>37165</c:v>
                </c:pt>
                <c:pt idx="30">
                  <c:v>37196</c:v>
                </c:pt>
                <c:pt idx="31">
                  <c:v>37196</c:v>
                </c:pt>
                <c:pt idx="32">
                  <c:v>37226</c:v>
                </c:pt>
                <c:pt idx="33">
                  <c:v>37257</c:v>
                </c:pt>
                <c:pt idx="34">
                  <c:v>37288</c:v>
                </c:pt>
                <c:pt idx="35">
                  <c:v>37316</c:v>
                </c:pt>
                <c:pt idx="36">
                  <c:v>37347</c:v>
                </c:pt>
                <c:pt idx="37">
                  <c:v>37377</c:v>
                </c:pt>
                <c:pt idx="38">
                  <c:v>37408</c:v>
                </c:pt>
                <c:pt idx="39">
                  <c:v>37438</c:v>
                </c:pt>
                <c:pt idx="40">
                  <c:v>37469</c:v>
                </c:pt>
                <c:pt idx="41">
                  <c:v>37500</c:v>
                </c:pt>
                <c:pt idx="42">
                  <c:v>37530</c:v>
                </c:pt>
                <c:pt idx="43">
                  <c:v>37561</c:v>
                </c:pt>
                <c:pt idx="44">
                  <c:v>37591</c:v>
                </c:pt>
                <c:pt idx="45">
                  <c:v>37622</c:v>
                </c:pt>
                <c:pt idx="46">
                  <c:v>37653</c:v>
                </c:pt>
                <c:pt idx="47">
                  <c:v>37681</c:v>
                </c:pt>
                <c:pt idx="48">
                  <c:v>37712</c:v>
                </c:pt>
                <c:pt idx="49">
                  <c:v>37742</c:v>
                </c:pt>
                <c:pt idx="50">
                  <c:v>37773</c:v>
                </c:pt>
                <c:pt idx="51">
                  <c:v>37803</c:v>
                </c:pt>
                <c:pt idx="52">
                  <c:v>37834</c:v>
                </c:pt>
                <c:pt idx="53">
                  <c:v>37865</c:v>
                </c:pt>
                <c:pt idx="54">
                  <c:v>37895</c:v>
                </c:pt>
                <c:pt idx="55">
                  <c:v>37926</c:v>
                </c:pt>
                <c:pt idx="56">
                  <c:v>37956</c:v>
                </c:pt>
                <c:pt idx="57">
                  <c:v>37987</c:v>
                </c:pt>
                <c:pt idx="58">
                  <c:v>38018</c:v>
                </c:pt>
                <c:pt idx="59">
                  <c:v>38047</c:v>
                </c:pt>
                <c:pt idx="60">
                  <c:v>38078</c:v>
                </c:pt>
                <c:pt idx="61">
                  <c:v>38108</c:v>
                </c:pt>
                <c:pt idx="62">
                  <c:v>38139</c:v>
                </c:pt>
                <c:pt idx="63">
                  <c:v>38169</c:v>
                </c:pt>
                <c:pt idx="64">
                  <c:v>38200</c:v>
                </c:pt>
                <c:pt idx="65">
                  <c:v>38231</c:v>
                </c:pt>
                <c:pt idx="66">
                  <c:v>38261</c:v>
                </c:pt>
                <c:pt idx="67">
                  <c:v>38292</c:v>
                </c:pt>
                <c:pt idx="68">
                  <c:v>38322</c:v>
                </c:pt>
                <c:pt idx="69">
                  <c:v>38353</c:v>
                </c:pt>
                <c:pt idx="70">
                  <c:v>38384</c:v>
                </c:pt>
                <c:pt idx="71">
                  <c:v>38412</c:v>
                </c:pt>
                <c:pt idx="72">
                  <c:v>38443</c:v>
                </c:pt>
                <c:pt idx="73">
                  <c:v>38473</c:v>
                </c:pt>
                <c:pt idx="74">
                  <c:v>38504</c:v>
                </c:pt>
                <c:pt idx="75">
                  <c:v>38534</c:v>
                </c:pt>
                <c:pt idx="76">
                  <c:v>38565</c:v>
                </c:pt>
                <c:pt idx="77">
                  <c:v>38596</c:v>
                </c:pt>
                <c:pt idx="78">
                  <c:v>38626</c:v>
                </c:pt>
                <c:pt idx="79">
                  <c:v>38657</c:v>
                </c:pt>
                <c:pt idx="80">
                  <c:v>38687</c:v>
                </c:pt>
                <c:pt idx="81">
                  <c:v>38718</c:v>
                </c:pt>
                <c:pt idx="82">
                  <c:v>38749</c:v>
                </c:pt>
                <c:pt idx="83">
                  <c:v>38777</c:v>
                </c:pt>
                <c:pt idx="84">
                  <c:v>38808</c:v>
                </c:pt>
                <c:pt idx="85">
                  <c:v>38838</c:v>
                </c:pt>
                <c:pt idx="86">
                  <c:v>38869</c:v>
                </c:pt>
                <c:pt idx="87">
                  <c:v>38899</c:v>
                </c:pt>
                <c:pt idx="88">
                  <c:v>38930</c:v>
                </c:pt>
                <c:pt idx="89">
                  <c:v>38961</c:v>
                </c:pt>
                <c:pt idx="90">
                  <c:v>38991</c:v>
                </c:pt>
                <c:pt idx="91">
                  <c:v>39022</c:v>
                </c:pt>
                <c:pt idx="92">
                  <c:v>39052</c:v>
                </c:pt>
                <c:pt idx="93">
                  <c:v>39083</c:v>
                </c:pt>
                <c:pt idx="94">
                  <c:v>39114</c:v>
                </c:pt>
                <c:pt idx="95">
                  <c:v>39142</c:v>
                </c:pt>
                <c:pt idx="96">
                  <c:v>39173</c:v>
                </c:pt>
                <c:pt idx="97">
                  <c:v>39203</c:v>
                </c:pt>
                <c:pt idx="98">
                  <c:v>39234</c:v>
                </c:pt>
                <c:pt idx="99">
                  <c:v>39264</c:v>
                </c:pt>
                <c:pt idx="100">
                  <c:v>39295</c:v>
                </c:pt>
                <c:pt idx="101">
                  <c:v>39326</c:v>
                </c:pt>
                <c:pt idx="102">
                  <c:v>39356</c:v>
                </c:pt>
                <c:pt idx="103">
                  <c:v>39387</c:v>
                </c:pt>
                <c:pt idx="104">
                  <c:v>39417</c:v>
                </c:pt>
                <c:pt idx="105">
                  <c:v>39417</c:v>
                </c:pt>
                <c:pt idx="106">
                  <c:v>39448</c:v>
                </c:pt>
                <c:pt idx="107">
                  <c:v>39448</c:v>
                </c:pt>
                <c:pt idx="108">
                  <c:v>39479</c:v>
                </c:pt>
                <c:pt idx="109">
                  <c:v>39479</c:v>
                </c:pt>
                <c:pt idx="110">
                  <c:v>39508</c:v>
                </c:pt>
                <c:pt idx="111">
                  <c:v>39508</c:v>
                </c:pt>
                <c:pt idx="112">
                  <c:v>39539</c:v>
                </c:pt>
                <c:pt idx="113">
                  <c:v>39539</c:v>
                </c:pt>
                <c:pt idx="114">
                  <c:v>39569</c:v>
                </c:pt>
                <c:pt idx="115">
                  <c:v>39569</c:v>
                </c:pt>
                <c:pt idx="116">
                  <c:v>39600</c:v>
                </c:pt>
                <c:pt idx="117">
                  <c:v>39600</c:v>
                </c:pt>
                <c:pt idx="118">
                  <c:v>39630</c:v>
                </c:pt>
                <c:pt idx="119">
                  <c:v>39630</c:v>
                </c:pt>
                <c:pt idx="120">
                  <c:v>39661</c:v>
                </c:pt>
                <c:pt idx="121">
                  <c:v>39661</c:v>
                </c:pt>
                <c:pt idx="122">
                  <c:v>39692</c:v>
                </c:pt>
                <c:pt idx="123">
                  <c:v>39692</c:v>
                </c:pt>
                <c:pt idx="124">
                  <c:v>39722</c:v>
                </c:pt>
                <c:pt idx="125">
                  <c:v>39722</c:v>
                </c:pt>
                <c:pt idx="126">
                  <c:v>39753</c:v>
                </c:pt>
                <c:pt idx="127">
                  <c:v>39753</c:v>
                </c:pt>
                <c:pt idx="128">
                  <c:v>39783</c:v>
                </c:pt>
                <c:pt idx="129">
                  <c:v>39783</c:v>
                </c:pt>
                <c:pt idx="130">
                  <c:v>39814</c:v>
                </c:pt>
                <c:pt idx="131">
                  <c:v>39814</c:v>
                </c:pt>
                <c:pt idx="132">
                  <c:v>39845</c:v>
                </c:pt>
                <c:pt idx="133">
                  <c:v>39845</c:v>
                </c:pt>
                <c:pt idx="134">
                  <c:v>39873</c:v>
                </c:pt>
                <c:pt idx="135">
                  <c:v>39873</c:v>
                </c:pt>
                <c:pt idx="136">
                  <c:v>39904</c:v>
                </c:pt>
                <c:pt idx="137">
                  <c:v>39904</c:v>
                </c:pt>
                <c:pt idx="138">
                  <c:v>39934</c:v>
                </c:pt>
                <c:pt idx="139">
                  <c:v>39934</c:v>
                </c:pt>
                <c:pt idx="140">
                  <c:v>39965</c:v>
                </c:pt>
                <c:pt idx="141">
                  <c:v>39965</c:v>
                </c:pt>
                <c:pt idx="142">
                  <c:v>39995</c:v>
                </c:pt>
                <c:pt idx="143">
                  <c:v>40026</c:v>
                </c:pt>
                <c:pt idx="144">
                  <c:v>40057</c:v>
                </c:pt>
                <c:pt idx="145">
                  <c:v>40087</c:v>
                </c:pt>
                <c:pt idx="146">
                  <c:v>40118</c:v>
                </c:pt>
                <c:pt idx="147">
                  <c:v>40148</c:v>
                </c:pt>
                <c:pt idx="148">
                  <c:v>40179</c:v>
                </c:pt>
                <c:pt idx="149">
                  <c:v>40210</c:v>
                </c:pt>
                <c:pt idx="150">
                  <c:v>40238</c:v>
                </c:pt>
                <c:pt idx="151">
                  <c:v>40269</c:v>
                </c:pt>
                <c:pt idx="152">
                  <c:v>40299</c:v>
                </c:pt>
                <c:pt idx="153">
                  <c:v>40330</c:v>
                </c:pt>
                <c:pt idx="154">
                  <c:v>40360</c:v>
                </c:pt>
                <c:pt idx="155">
                  <c:v>40391</c:v>
                </c:pt>
                <c:pt idx="156">
                  <c:v>40422</c:v>
                </c:pt>
                <c:pt idx="157">
                  <c:v>40452</c:v>
                </c:pt>
                <c:pt idx="158">
                  <c:v>40483</c:v>
                </c:pt>
                <c:pt idx="159">
                  <c:v>40513</c:v>
                </c:pt>
                <c:pt idx="160">
                  <c:v>40544</c:v>
                </c:pt>
                <c:pt idx="161">
                  <c:v>40575</c:v>
                </c:pt>
                <c:pt idx="162">
                  <c:v>40603</c:v>
                </c:pt>
                <c:pt idx="163">
                  <c:v>40634</c:v>
                </c:pt>
                <c:pt idx="164">
                  <c:v>40664</c:v>
                </c:pt>
                <c:pt idx="165">
                  <c:v>40695</c:v>
                </c:pt>
                <c:pt idx="166">
                  <c:v>40725</c:v>
                </c:pt>
                <c:pt idx="167">
                  <c:v>40756</c:v>
                </c:pt>
                <c:pt idx="168">
                  <c:v>40787</c:v>
                </c:pt>
                <c:pt idx="169">
                  <c:v>40817</c:v>
                </c:pt>
                <c:pt idx="170">
                  <c:v>40848</c:v>
                </c:pt>
                <c:pt idx="171">
                  <c:v>40878</c:v>
                </c:pt>
                <c:pt idx="172">
                  <c:v>40909</c:v>
                </c:pt>
                <c:pt idx="173">
                  <c:v>40940</c:v>
                </c:pt>
                <c:pt idx="174">
                  <c:v>40969</c:v>
                </c:pt>
                <c:pt idx="175">
                  <c:v>41000</c:v>
                </c:pt>
                <c:pt idx="176">
                  <c:v>41030</c:v>
                </c:pt>
                <c:pt idx="177">
                  <c:v>41061</c:v>
                </c:pt>
                <c:pt idx="178">
                  <c:v>41091</c:v>
                </c:pt>
                <c:pt idx="179">
                  <c:v>41122</c:v>
                </c:pt>
                <c:pt idx="180">
                  <c:v>41153</c:v>
                </c:pt>
                <c:pt idx="181">
                  <c:v>41183</c:v>
                </c:pt>
                <c:pt idx="182">
                  <c:v>41214</c:v>
                </c:pt>
                <c:pt idx="183">
                  <c:v>41244</c:v>
                </c:pt>
                <c:pt idx="184">
                  <c:v>41275</c:v>
                </c:pt>
                <c:pt idx="185">
                  <c:v>41306</c:v>
                </c:pt>
                <c:pt idx="186">
                  <c:v>41334</c:v>
                </c:pt>
                <c:pt idx="187">
                  <c:v>41365</c:v>
                </c:pt>
                <c:pt idx="188">
                  <c:v>41395</c:v>
                </c:pt>
                <c:pt idx="189">
                  <c:v>41426</c:v>
                </c:pt>
                <c:pt idx="190">
                  <c:v>41456</c:v>
                </c:pt>
                <c:pt idx="191">
                  <c:v>41487</c:v>
                </c:pt>
                <c:pt idx="192">
                  <c:v>41518</c:v>
                </c:pt>
                <c:pt idx="193">
                  <c:v>41548</c:v>
                </c:pt>
                <c:pt idx="194">
                  <c:v>41579</c:v>
                </c:pt>
                <c:pt idx="195">
                  <c:v>41609</c:v>
                </c:pt>
                <c:pt idx="196">
                  <c:v>41640</c:v>
                </c:pt>
                <c:pt idx="197">
                  <c:v>41671</c:v>
                </c:pt>
                <c:pt idx="198">
                  <c:v>41699</c:v>
                </c:pt>
                <c:pt idx="199">
                  <c:v>41730</c:v>
                </c:pt>
                <c:pt idx="200">
                  <c:v>41760</c:v>
                </c:pt>
                <c:pt idx="201">
                  <c:v>41791</c:v>
                </c:pt>
                <c:pt idx="202">
                  <c:v>41821</c:v>
                </c:pt>
                <c:pt idx="203">
                  <c:v>41852</c:v>
                </c:pt>
                <c:pt idx="204">
                  <c:v>41883</c:v>
                </c:pt>
                <c:pt idx="205">
                  <c:v>41913</c:v>
                </c:pt>
                <c:pt idx="206">
                  <c:v>41944</c:v>
                </c:pt>
                <c:pt idx="207">
                  <c:v>41974</c:v>
                </c:pt>
                <c:pt idx="208">
                  <c:v>42005</c:v>
                </c:pt>
                <c:pt idx="209">
                  <c:v>42036</c:v>
                </c:pt>
                <c:pt idx="210">
                  <c:v>42064</c:v>
                </c:pt>
                <c:pt idx="211">
                  <c:v>42095</c:v>
                </c:pt>
                <c:pt idx="212">
                  <c:v>42125</c:v>
                </c:pt>
                <c:pt idx="213">
                  <c:v>42156</c:v>
                </c:pt>
                <c:pt idx="214">
                  <c:v>42186</c:v>
                </c:pt>
                <c:pt idx="215">
                  <c:v>42217</c:v>
                </c:pt>
                <c:pt idx="216">
                  <c:v>42248</c:v>
                </c:pt>
                <c:pt idx="217">
                  <c:v>42278</c:v>
                </c:pt>
                <c:pt idx="218">
                  <c:v>42309</c:v>
                </c:pt>
                <c:pt idx="219">
                  <c:v>42339</c:v>
                </c:pt>
                <c:pt idx="220">
                  <c:v>42370</c:v>
                </c:pt>
                <c:pt idx="221">
                  <c:v>42401</c:v>
                </c:pt>
                <c:pt idx="222">
                  <c:v>42430</c:v>
                </c:pt>
                <c:pt idx="223">
                  <c:v>42461</c:v>
                </c:pt>
                <c:pt idx="224">
                  <c:v>42491</c:v>
                </c:pt>
                <c:pt idx="225">
                  <c:v>42522</c:v>
                </c:pt>
              </c:numCache>
            </c:numRef>
          </c:cat>
          <c:val>
            <c:numRef>
              <c:f>Figures!$C$27:$C$252</c:f>
              <c:numCache>
                <c:formatCode>General</c:formatCode>
                <c:ptCount val="226"/>
                <c:pt idx="0">
                  <c:v>7.9885152820151761</c:v>
                </c:pt>
                <c:pt idx="1">
                  <c:v>8.0654835419420046</c:v>
                </c:pt>
                <c:pt idx="2">
                  <c:v>8.1110030526681864</c:v>
                </c:pt>
                <c:pt idx="3">
                  <c:v>8.1015945029104497</c:v>
                </c:pt>
                <c:pt idx="4">
                  <c:v>8.138875016322924</c:v>
                </c:pt>
                <c:pt idx="5">
                  <c:v>8.1560783210367376</c:v>
                </c:pt>
                <c:pt idx="6">
                  <c:v>8.1606432070170118</c:v>
                </c:pt>
                <c:pt idx="7">
                  <c:v>8.2040444326817656</c:v>
                </c:pt>
                <c:pt idx="8">
                  <c:v>8.2694116691785986</c:v>
                </c:pt>
                <c:pt idx="9">
                  <c:v>8.265742668070386</c:v>
                </c:pt>
                <c:pt idx="10">
                  <c:v>8.2722701940433225</c:v>
                </c:pt>
                <c:pt idx="11">
                  <c:v>8.3151275904790509</c:v>
                </c:pt>
                <c:pt idx="12">
                  <c:v>8.3143429974333234</c:v>
                </c:pt>
                <c:pt idx="13">
                  <c:v>8.3261543461324443</c:v>
                </c:pt>
                <c:pt idx="14">
                  <c:v>8.3173681865284976</c:v>
                </c:pt>
                <c:pt idx="15">
                  <c:v>8.3173681865284976</c:v>
                </c:pt>
                <c:pt idx="16">
                  <c:v>8.318661382836817</c:v>
                </c:pt>
                <c:pt idx="17">
                  <c:v>8.318661382836817</c:v>
                </c:pt>
                <c:pt idx="18">
                  <c:v>8.3515582017641385</c:v>
                </c:pt>
                <c:pt idx="19">
                  <c:v>8.3515582017641385</c:v>
                </c:pt>
                <c:pt idx="20">
                  <c:v>8.3522031652598852</c:v>
                </c:pt>
                <c:pt idx="21">
                  <c:v>8.3522031652598852</c:v>
                </c:pt>
                <c:pt idx="22">
                  <c:v>8.369002366172495</c:v>
                </c:pt>
                <c:pt idx="23">
                  <c:v>8.369002366172495</c:v>
                </c:pt>
                <c:pt idx="24">
                  <c:v>8.4124162332064092</c:v>
                </c:pt>
                <c:pt idx="25">
                  <c:v>8.4124162332064092</c:v>
                </c:pt>
                <c:pt idx="26">
                  <c:v>8.3322471601439005</c:v>
                </c:pt>
                <c:pt idx="27">
                  <c:v>8.3322471601439005</c:v>
                </c:pt>
                <c:pt idx="28">
                  <c:v>8.5317821394390041</c:v>
                </c:pt>
                <c:pt idx="29">
                  <c:v>8.5317821394390041</c:v>
                </c:pt>
                <c:pt idx="30">
                  <c:v>8.4900398087532167</c:v>
                </c:pt>
                <c:pt idx="31">
                  <c:v>8.4900398087532167</c:v>
                </c:pt>
                <c:pt idx="32">
                  <c:v>8.4755801389246201</c:v>
                </c:pt>
                <c:pt idx="33">
                  <c:v>8.5024282614172098</c:v>
                </c:pt>
                <c:pt idx="34">
                  <c:v>8.5375719857773955</c:v>
                </c:pt>
                <c:pt idx="35">
                  <c:v>8.5337956506149393</c:v>
                </c:pt>
                <c:pt idx="36">
                  <c:v>8.5777178851360993</c:v>
                </c:pt>
                <c:pt idx="37">
                  <c:v>8.5427940917170293</c:v>
                </c:pt>
                <c:pt idx="38">
                  <c:v>8.5839890295358661</c:v>
                </c:pt>
                <c:pt idx="39">
                  <c:v>8.6333917516251635</c:v>
                </c:pt>
                <c:pt idx="40">
                  <c:v>8.6458347480200306</c:v>
                </c:pt>
                <c:pt idx="41">
                  <c:v>8.6047415144529165</c:v>
                </c:pt>
                <c:pt idx="42">
                  <c:v>8.638490483597284</c:v>
                </c:pt>
                <c:pt idx="43">
                  <c:v>8.6653130333591921</c:v>
                </c:pt>
                <c:pt idx="44">
                  <c:v>8.7190523906623554</c:v>
                </c:pt>
                <c:pt idx="45">
                  <c:v>8.7271518361334213</c:v>
                </c:pt>
                <c:pt idx="46">
                  <c:v>8.6848367915936961</c:v>
                </c:pt>
                <c:pt idx="47">
                  <c:v>8.7256473867595812</c:v>
                </c:pt>
                <c:pt idx="48">
                  <c:v>8.7798178767265913</c:v>
                </c:pt>
                <c:pt idx="49">
                  <c:v>8.798331060658338</c:v>
                </c:pt>
                <c:pt idx="50">
                  <c:v>8.8504837561881189</c:v>
                </c:pt>
                <c:pt idx="51">
                  <c:v>8.8962996810315573</c:v>
                </c:pt>
                <c:pt idx="52">
                  <c:v>8.976394902594123</c:v>
                </c:pt>
                <c:pt idx="53">
                  <c:v>8.94558730805816</c:v>
                </c:pt>
                <c:pt idx="54">
                  <c:v>8.9672468233541061</c:v>
                </c:pt>
                <c:pt idx="55">
                  <c:v>9.0259338957416055</c:v>
                </c:pt>
                <c:pt idx="56">
                  <c:v>9.0329630565140189</c:v>
                </c:pt>
                <c:pt idx="57">
                  <c:v>9.0715597037333584</c:v>
                </c:pt>
                <c:pt idx="58">
                  <c:v>9.0894292741292215</c:v>
                </c:pt>
                <c:pt idx="59">
                  <c:v>9.1284349134936651</c:v>
                </c:pt>
                <c:pt idx="60">
                  <c:v>9.1357666512945528</c:v>
                </c:pt>
                <c:pt idx="61">
                  <c:v>9.1846819833954356</c:v>
                </c:pt>
                <c:pt idx="62">
                  <c:v>9.1460062212657736</c:v>
                </c:pt>
                <c:pt idx="63">
                  <c:v>9.2072189210295132</c:v>
                </c:pt>
                <c:pt idx="64">
                  <c:v>9.226345984880437</c:v>
                </c:pt>
                <c:pt idx="65">
                  <c:v>9.2956446280991738</c:v>
                </c:pt>
                <c:pt idx="66">
                  <c:v>9.3095299683626038</c:v>
                </c:pt>
                <c:pt idx="67">
                  <c:v>9.3230230972822916</c:v>
                </c:pt>
                <c:pt idx="68">
                  <c:v>9.3811462161320467</c:v>
                </c:pt>
                <c:pt idx="69">
                  <c:v>9.3800192292821247</c:v>
                </c:pt>
                <c:pt idx="70">
                  <c:v>9.4123267737789202</c:v>
                </c:pt>
                <c:pt idx="71">
                  <c:v>9.4354234579737923</c:v>
                </c:pt>
                <c:pt idx="72">
                  <c:v>9.5104234451588265</c:v>
                </c:pt>
                <c:pt idx="73">
                  <c:v>9.4629929264118662</c:v>
                </c:pt>
                <c:pt idx="74">
                  <c:v>9.5608248474886999</c:v>
                </c:pt>
                <c:pt idx="75">
                  <c:v>9.6208007321288296</c:v>
                </c:pt>
                <c:pt idx="76">
                  <c:v>9.5859706914344702</c:v>
                </c:pt>
                <c:pt idx="77">
                  <c:v>9.5489638414558158</c:v>
                </c:pt>
                <c:pt idx="78">
                  <c:v>9.5735489121676061</c:v>
                </c:pt>
                <c:pt idx="79">
                  <c:v>9.6253971285661368</c:v>
                </c:pt>
                <c:pt idx="80">
                  <c:v>9.6650529822081559</c:v>
                </c:pt>
                <c:pt idx="81">
                  <c:v>9.7010914984894256</c:v>
                </c:pt>
                <c:pt idx="82">
                  <c:v>9.7336381428098591</c:v>
                </c:pt>
                <c:pt idx="83">
                  <c:v>9.7529876399099784</c:v>
                </c:pt>
                <c:pt idx="84">
                  <c:v>9.7709645077254752</c:v>
                </c:pt>
                <c:pt idx="85">
                  <c:v>9.781956190333684</c:v>
                </c:pt>
                <c:pt idx="86">
                  <c:v>9.7903400715563507</c:v>
                </c:pt>
                <c:pt idx="87">
                  <c:v>9.8362015407037262</c:v>
                </c:pt>
                <c:pt idx="88">
                  <c:v>9.8137968953132884</c:v>
                </c:pt>
                <c:pt idx="89">
                  <c:v>9.8643735614492059</c:v>
                </c:pt>
                <c:pt idx="90">
                  <c:v>9.9112243421246937</c:v>
                </c:pt>
                <c:pt idx="91">
                  <c:v>9.927476631330979</c:v>
                </c:pt>
                <c:pt idx="92">
                  <c:v>9.9764186669398747</c:v>
                </c:pt>
                <c:pt idx="93">
                  <c:v>9.9837337019314951</c:v>
                </c:pt>
                <c:pt idx="94">
                  <c:v>9.9902774759085098</c:v>
                </c:pt>
                <c:pt idx="95">
                  <c:v>9.997941013505713</c:v>
                </c:pt>
                <c:pt idx="96">
                  <c:v>10.018816317352323</c:v>
                </c:pt>
                <c:pt idx="97">
                  <c:v>10.030573687392055</c:v>
                </c:pt>
                <c:pt idx="98">
                  <c:v>10.024713064502203</c:v>
                </c:pt>
                <c:pt idx="99">
                  <c:v>10.047264931263095</c:v>
                </c:pt>
                <c:pt idx="100">
                  <c:v>10.080882204119099</c:v>
                </c:pt>
                <c:pt idx="101">
                  <c:v>10.079684067893311</c:v>
                </c:pt>
                <c:pt idx="102">
                  <c:v>10.067204911159912</c:v>
                </c:pt>
                <c:pt idx="103">
                  <c:v>10.093154633841257</c:v>
                </c:pt>
                <c:pt idx="104">
                  <c:v>10.085035056789287</c:v>
                </c:pt>
                <c:pt idx="105">
                  <c:v>10.085035056789287</c:v>
                </c:pt>
                <c:pt idx="106">
                  <c:v>10.074702224221804</c:v>
                </c:pt>
                <c:pt idx="107">
                  <c:v>10.074702224221804</c:v>
                </c:pt>
                <c:pt idx="108">
                  <c:v>10.045272837603004</c:v>
                </c:pt>
                <c:pt idx="109">
                  <c:v>10.045272837603004</c:v>
                </c:pt>
                <c:pt idx="110">
                  <c:v>10.06281999497754</c:v>
                </c:pt>
                <c:pt idx="111">
                  <c:v>10.06281999497754</c:v>
                </c:pt>
                <c:pt idx="112">
                  <c:v>10.079427346699102</c:v>
                </c:pt>
                <c:pt idx="113">
                  <c:v>10.079427346699102</c:v>
                </c:pt>
                <c:pt idx="114">
                  <c:v>10.084177689465431</c:v>
                </c:pt>
                <c:pt idx="115">
                  <c:v>10.084177689465431</c:v>
                </c:pt>
                <c:pt idx="116">
                  <c:v>10.070355257659221</c:v>
                </c:pt>
                <c:pt idx="117">
                  <c:v>10.070355257659221</c:v>
                </c:pt>
                <c:pt idx="118">
                  <c:v>10.028938724035608</c:v>
                </c:pt>
                <c:pt idx="119">
                  <c:v>10.028938724035608</c:v>
                </c:pt>
                <c:pt idx="120">
                  <c:v>10.02636404494382</c:v>
                </c:pt>
                <c:pt idx="121">
                  <c:v>10.02636404494382</c:v>
                </c:pt>
                <c:pt idx="122">
                  <c:v>9.9599922418331452</c:v>
                </c:pt>
                <c:pt idx="123">
                  <c:v>9.9599922418331452</c:v>
                </c:pt>
                <c:pt idx="124">
                  <c:v>9.915716136281663</c:v>
                </c:pt>
                <c:pt idx="125">
                  <c:v>9.915716136281663</c:v>
                </c:pt>
                <c:pt idx="126">
                  <c:v>9.8965313997266939</c:v>
                </c:pt>
                <c:pt idx="127">
                  <c:v>9.8965313997266939</c:v>
                </c:pt>
                <c:pt idx="128">
                  <c:v>9.8418862155388496</c:v>
                </c:pt>
                <c:pt idx="129">
                  <c:v>9.8418862155388496</c:v>
                </c:pt>
                <c:pt idx="130">
                  <c:v>9.8843720812182738</c:v>
                </c:pt>
                <c:pt idx="131">
                  <c:v>9.8843720812182738</c:v>
                </c:pt>
                <c:pt idx="132">
                  <c:v>9.8461360854454547</c:v>
                </c:pt>
                <c:pt idx="133">
                  <c:v>9.8461360854454547</c:v>
                </c:pt>
                <c:pt idx="134">
                  <c:v>9.8220298723717328</c:v>
                </c:pt>
                <c:pt idx="135">
                  <c:v>9.8220298723717328</c:v>
                </c:pt>
                <c:pt idx="136">
                  <c:v>9.8065555977389689</c:v>
                </c:pt>
                <c:pt idx="137">
                  <c:v>9.8065555977389689</c:v>
                </c:pt>
                <c:pt idx="138">
                  <c:v>9.8112871786356735</c:v>
                </c:pt>
                <c:pt idx="139">
                  <c:v>9.8112871786356735</c:v>
                </c:pt>
                <c:pt idx="140">
                  <c:v>9.8010079480213967</c:v>
                </c:pt>
                <c:pt idx="141">
                  <c:v>9.8010079480213967</c:v>
                </c:pt>
                <c:pt idx="142">
                  <c:v>9.8332627384771243</c:v>
                </c:pt>
                <c:pt idx="143">
                  <c:v>9.9335704612005848</c:v>
                </c:pt>
                <c:pt idx="144">
                  <c:v>9.8310074509032681</c:v>
                </c:pt>
                <c:pt idx="145">
                  <c:v>9.8494580765008877</c:v>
                </c:pt>
                <c:pt idx="146">
                  <c:v>9.8479467801171889</c:v>
                </c:pt>
                <c:pt idx="147">
                  <c:v>9.8966483066949831</c:v>
                </c:pt>
                <c:pt idx="148">
                  <c:v>9.8817347592685785</c:v>
                </c:pt>
                <c:pt idx="149">
                  <c:v>9.9115299910323973</c:v>
                </c:pt>
                <c:pt idx="150">
                  <c:v>9.9600770337869946</c:v>
                </c:pt>
                <c:pt idx="151">
                  <c:v>9.9727847870745645</c:v>
                </c:pt>
                <c:pt idx="152">
                  <c:v>10.001205036129958</c:v>
                </c:pt>
                <c:pt idx="153">
                  <c:v>10.021269478066667</c:v>
                </c:pt>
                <c:pt idx="154">
                  <c:v>10.027540804581875</c:v>
                </c:pt>
                <c:pt idx="155">
                  <c:v>10.074792434508298</c:v>
                </c:pt>
                <c:pt idx="156">
                  <c:v>10.087022291786804</c:v>
                </c:pt>
                <c:pt idx="157">
                  <c:v>10.136910865581841</c:v>
                </c:pt>
                <c:pt idx="158">
                  <c:v>10.175133949002943</c:v>
                </c:pt>
                <c:pt idx="159">
                  <c:v>10.186406915827279</c:v>
                </c:pt>
                <c:pt idx="160">
                  <c:v>10.201075642332244</c:v>
                </c:pt>
                <c:pt idx="161">
                  <c:v>10.209977732707088</c:v>
                </c:pt>
                <c:pt idx="162">
                  <c:v>10.240105050747223</c:v>
                </c:pt>
                <c:pt idx="163">
                  <c:v>10.235043583535109</c:v>
                </c:pt>
                <c:pt idx="164">
                  <c:v>10.229657519515692</c:v>
                </c:pt>
                <c:pt idx="165">
                  <c:v>10.248361431253802</c:v>
                </c:pt>
                <c:pt idx="166">
                  <c:v>10.277268436283279</c:v>
                </c:pt>
                <c:pt idx="167">
                  <c:v>10.271658173215929</c:v>
                </c:pt>
                <c:pt idx="168">
                  <c:v>10.29781884645773</c:v>
                </c:pt>
                <c:pt idx="169">
                  <c:v>10.326979142654141</c:v>
                </c:pt>
                <c:pt idx="170">
                  <c:v>10.313386926539099</c:v>
                </c:pt>
                <c:pt idx="171">
                  <c:v>10.310380456255878</c:v>
                </c:pt>
                <c:pt idx="172">
                  <c:v>10.354193258426967</c:v>
                </c:pt>
                <c:pt idx="173">
                  <c:v>10.397849850922738</c:v>
                </c:pt>
                <c:pt idx="174">
                  <c:v>10.384641662401474</c:v>
                </c:pt>
                <c:pt idx="175">
                  <c:v>10.399249991073933</c:v>
                </c:pt>
                <c:pt idx="176">
                  <c:v>10.399974194535853</c:v>
                </c:pt>
                <c:pt idx="177">
                  <c:v>10.390293315330922</c:v>
                </c:pt>
                <c:pt idx="178">
                  <c:v>10.422178965120736</c:v>
                </c:pt>
                <c:pt idx="179">
                  <c:v>10.406022980494281</c:v>
                </c:pt>
                <c:pt idx="180">
                  <c:v>10.444500392912369</c:v>
                </c:pt>
                <c:pt idx="181">
                  <c:v>10.426771826205023</c:v>
                </c:pt>
                <c:pt idx="182">
                  <c:v>10.45445198120712</c:v>
                </c:pt>
                <c:pt idx="183">
                  <c:v>10.478428448484848</c:v>
                </c:pt>
                <c:pt idx="184">
                  <c:v>10.495664955852739</c:v>
                </c:pt>
                <c:pt idx="185">
                  <c:v>10.509117745463904</c:v>
                </c:pt>
                <c:pt idx="186">
                  <c:v>10.502299765639085</c:v>
                </c:pt>
                <c:pt idx="187">
                  <c:v>10.504491051586788</c:v>
                </c:pt>
                <c:pt idx="188">
                  <c:v>10.523755574921823</c:v>
                </c:pt>
                <c:pt idx="189">
                  <c:v>10.543813962042453</c:v>
                </c:pt>
                <c:pt idx="190">
                  <c:v>10.553971942464425</c:v>
                </c:pt>
                <c:pt idx="191">
                  <c:v>10.564121011098667</c:v>
                </c:pt>
                <c:pt idx="192">
                  <c:v>10.601362963808944</c:v>
                </c:pt>
                <c:pt idx="193">
                  <c:v>10.624661624920535</c:v>
                </c:pt>
                <c:pt idx="194">
                  <c:v>10.679735587035299</c:v>
                </c:pt>
                <c:pt idx="195">
                  <c:v>10.682313503400501</c:v>
                </c:pt>
                <c:pt idx="196">
                  <c:v>10.65504152290902</c:v>
                </c:pt>
                <c:pt idx="197">
                  <c:v>10.712358567749355</c:v>
                </c:pt>
                <c:pt idx="198">
                  <c:v>10.771079817265438</c:v>
                </c:pt>
                <c:pt idx="199">
                  <c:v>10.786108970682751</c:v>
                </c:pt>
                <c:pt idx="200">
                  <c:v>10.801935899138991</c:v>
                </c:pt>
                <c:pt idx="201">
                  <c:v>10.8518063792808</c:v>
                </c:pt>
                <c:pt idx="202">
                  <c:v>10.859331892762965</c:v>
                </c:pt>
                <c:pt idx="203">
                  <c:v>10.940093407448853</c:v>
                </c:pt>
                <c:pt idx="204">
                  <c:v>10.939056586455578</c:v>
                </c:pt>
                <c:pt idx="205">
                  <c:v>11.000425052601031</c:v>
                </c:pt>
                <c:pt idx="206">
                  <c:v>11.049938703140832</c:v>
                </c:pt>
                <c:pt idx="207">
                  <c:v>11.059218364197532</c:v>
                </c:pt>
                <c:pt idx="208">
                  <c:v>11.081357695566906</c:v>
                </c:pt>
                <c:pt idx="209">
                  <c:v>11.092563562391346</c:v>
                </c:pt>
                <c:pt idx="210">
                  <c:v>11.133145935969504</c:v>
                </c:pt>
                <c:pt idx="211">
                  <c:v>11.149805777990888</c:v>
                </c:pt>
                <c:pt idx="212">
                  <c:v>11.195219813953491</c:v>
                </c:pt>
                <c:pt idx="213">
                  <c:v>11.199322416866725</c:v>
                </c:pt>
                <c:pt idx="214">
                  <c:v>11.228963451921027</c:v>
                </c:pt>
                <c:pt idx="215">
                  <c:v>11.253266616221328</c:v>
                </c:pt>
                <c:pt idx="216">
                  <c:v>11.285406714073094</c:v>
                </c:pt>
                <c:pt idx="217">
                  <c:v>11.290626871790039</c:v>
                </c:pt>
                <c:pt idx="218">
                  <c:v>11.315689114686235</c:v>
                </c:pt>
                <c:pt idx="219">
                  <c:v>11.35177106546614</c:v>
                </c:pt>
                <c:pt idx="220">
                  <c:v>11.34508782274866</c:v>
                </c:pt>
                <c:pt idx="221">
                  <c:v>11.376389927585478</c:v>
                </c:pt>
                <c:pt idx="222">
                  <c:v>11.374325038571229</c:v>
                </c:pt>
                <c:pt idx="223">
                  <c:v>11.456264838672103</c:v>
                </c:pt>
                <c:pt idx="224">
                  <c:v>11.477965908139048</c:v>
                </c:pt>
                <c:pt idx="225">
                  <c:v>11.514217157466588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01883968"/>
        <c:axId val="301884360"/>
      </c:lineChart>
      <c:dateAx>
        <c:axId val="3018839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m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01884360"/>
        <c:crosses val="autoZero"/>
        <c:auto val="1"/>
        <c:lblOffset val="100"/>
        <c:baseTimeUnit val="months"/>
        <c:majorUnit val="24"/>
        <c:majorTimeUnit val="months"/>
      </c:dateAx>
      <c:valAx>
        <c:axId val="301884360"/>
        <c:scaling>
          <c:orientation val="minMax"/>
          <c:max val="11.5"/>
          <c:min val="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01883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0.01888</cdr:x>
      <cdr:y>0.83952</cdr:y>
    </cdr:from>
    <cdr:to>
      <cdr:x>0.98392</cdr:x>
      <cdr:y>1</cdr:y>
    </cdr:to>
    <cdr:sp macro="" textlink="">
      <cdr:nvSpPr>
        <cdr:cNvPr id="2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12229" y="2910181"/>
          <a:ext cx="5735812" cy="556284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/>
        <a:p xmlns:a="http://schemas.openxmlformats.org/drawingml/2006/main"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100">
              <a:latin typeface="Times New Roman" panose="02020603050405020304" pitchFamily="18" charset="0"/>
              <a:cs typeface="Times New Roman" panose="02020603050405020304" pitchFamily="18" charset="0"/>
            </a:rPr>
            <a:t>Calculated as personal consumption (NIPA Table 2.6, line 29), multiplied by the ratio of chained</a:t>
          </a:r>
          <a:r>
            <a:rPr lang="en-US" sz="1100" baseline="0">
              <a:latin typeface="Times New Roman" panose="02020603050405020304" pitchFamily="18" charset="0"/>
              <a:cs typeface="Times New Roman" panose="02020603050405020304" pitchFamily="18" charset="0"/>
            </a:rPr>
            <a:t> 2009 dollars to current dollars (lines 39 and 38 respectively in Table 2.6).  NBER-defined recessions are shaded.</a:t>
          </a:r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43BAC597-2C2A-4588-A112-90D9EBCE5EAD}" type="datetimeFigureOut">
              <a:rPr lang="en-US"/>
              <a:pPr>
                <a:defRPr/>
              </a:pPr>
              <a:t>9/30/2016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8" rIns="99057" bIns="49528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3250" cy="4605338"/>
          </a:xfrm>
          <a:prstGeom prst="rect">
            <a:avLst/>
          </a:prstGeom>
        </p:spPr>
        <p:txBody>
          <a:bodyPr vert="horz" lIns="99057" tIns="49528" rIns="99057" bIns="49528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8163" cy="511175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9720263"/>
            <a:ext cx="3078163" cy="511175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CD8E7F8B-D1CA-4B92-A185-CB5FEAD97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8354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C6026F-C227-4BB2-ADF9-415DA0BCE4E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550975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00D55-7885-43AA-8D2D-234CE8B1C053}" type="datetime1">
              <a:rPr lang="en-US"/>
              <a:pPr>
                <a:defRPr/>
              </a:pPr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E83CF-EA5A-4F64-9165-F2D801B041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38E38-DA9F-4236-B2D2-FE8BAE58D066}" type="datetime1">
              <a:rPr lang="en-US"/>
              <a:pPr>
                <a:defRPr/>
              </a:pPr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3B69C-63CA-4306-93CF-825728C054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60EA0-BBC4-451D-96AB-8D35B56AD1D9}" type="datetime1">
              <a:rPr lang="en-US"/>
              <a:pPr>
                <a:defRPr/>
              </a:pPr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EDCC6-4987-43B8-878C-C1E1381897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6976A-674E-43F4-B3DC-3DABE6438E36}" type="datetime1">
              <a:rPr lang="en-US"/>
              <a:pPr>
                <a:defRPr/>
              </a:pPr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EF478-BA06-4569-A524-33FED00F84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DA254-46FF-4638-9C10-A200249DF7F3}" type="datetime1">
              <a:rPr lang="en-US"/>
              <a:pPr>
                <a:defRPr/>
              </a:pPr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A2C59-460F-4832-96E3-4B5797F05A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BE372-36B0-4AD4-BB75-67F2F2B03D1E}" type="datetime1">
              <a:rPr lang="en-US"/>
              <a:pPr>
                <a:defRPr/>
              </a:pPr>
              <a:t>9/30/2016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3C6C4-AE77-46E6-BCCB-7C506AC1F0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1C73C-CDF7-471E-87C3-7A9E0E035A48}" type="datetime1">
              <a:rPr lang="en-US"/>
              <a:pPr>
                <a:defRPr/>
              </a:pPr>
              <a:t>9/30/2016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63C96-4DE8-4CF2-B072-FA2D608B64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4C7F5-E721-4627-A6BC-87BF629AE528}" type="datetime1">
              <a:rPr lang="en-US"/>
              <a:pPr>
                <a:defRPr/>
              </a:pPr>
              <a:t>9/30/2016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D2886-CCAF-4A6C-B4CD-A3568E7344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3234B-6217-4AD1-B247-850F2D0209A5}" type="datetime1">
              <a:rPr lang="en-US"/>
              <a:pPr>
                <a:defRPr/>
              </a:pPr>
              <a:t>9/30/2016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41800-0665-459B-960C-6BD97EBAC7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2CCC7-0CBC-40DC-B80C-1FEB82E95A09}" type="datetime1">
              <a:rPr lang="en-US"/>
              <a:pPr>
                <a:defRPr/>
              </a:pPr>
              <a:t>9/30/2016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94760-919E-48CB-A5D3-9E10D2F307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2D8E5-B0A4-4DB6-B29E-6D44488E36FF}" type="datetime1">
              <a:rPr lang="en-US"/>
              <a:pPr>
                <a:defRPr/>
              </a:pPr>
              <a:t>9/30/2016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2B204-6411-4BE9-9811-F8889D9FC4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F831A11-1122-4AD3-962B-6A6911547E76}" type="datetime1">
              <a:rPr lang="en-US"/>
              <a:pPr>
                <a:defRPr/>
              </a:pPr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B374849-55CA-43C0-8B30-09CFB119C3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0" y="894388"/>
            <a:ext cx="9143999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tabLst>
                <a:tab pos="228600" algn="l"/>
              </a:tabLst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Combining Monetary Reform, Banking Reform and Land Reform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236" name="Group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69739"/>
              </p:ext>
            </p:extLst>
          </p:nvPr>
        </p:nvGraphicFramePr>
        <p:xfrm>
          <a:off x="2544896" y="3587673"/>
          <a:ext cx="4175393" cy="1374902"/>
        </p:xfrm>
        <a:graphic>
          <a:graphicData uri="http://schemas.openxmlformats.org/drawingml/2006/table">
            <a:tbl>
              <a:tblPr/>
              <a:tblGrid>
                <a:gridCol w="4175393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4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Nicolaus Tideman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356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Professor of Economics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Virginia Tech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2954564" y="1668463"/>
            <a:ext cx="3392852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you!</a:t>
            </a:r>
          </a:p>
        </p:txBody>
      </p:sp>
      <p:sp>
        <p:nvSpPr>
          <p:cNvPr id="29700" name="Text Box 6"/>
          <p:cNvSpPr txBox="1">
            <a:spLocks noChangeArrowheads="1"/>
          </p:cNvSpPr>
          <p:nvPr/>
        </p:nvSpPr>
        <p:spPr bwMode="auto">
          <a:xfrm>
            <a:off x="3025663" y="3402013"/>
            <a:ext cx="3184462" cy="12618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Nicolaus Tideman</a:t>
            </a:r>
          </a:p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Virginia Tech</a:t>
            </a:r>
          </a:p>
          <a:p>
            <a:pPr algn="ctr"/>
            <a:r>
              <a:rPr lang="en-US" sz="2000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ntideman@vt.edu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44BCA-293C-4DFD-A808-FCC2C0B10F92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3289"/>
            <a:ext cx="8229600" cy="1143000"/>
          </a:xfrm>
        </p:spPr>
        <p:txBody>
          <a:bodyPr/>
          <a:lstStyle/>
          <a:p>
            <a:r>
              <a:rPr lang="en-US" sz="4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endParaRPr lang="en-US" sz="4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5709"/>
            <a:ext cx="8229600" cy="5053330"/>
          </a:xfrm>
        </p:spPr>
        <p:txBody>
          <a:bodyPr/>
          <a:lstStyle/>
          <a:p>
            <a:pPr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Institutions should be efficient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Valuable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things that no one made should be shared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equally – no privilege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Institutions should not be misleading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People who benefit from inefficient or unjust institution should not be compensated when we reform those institutions – no deference to privilege.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4EF478-BA06-4569-A524-33FED00F84E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3289"/>
            <a:ext cx="8229600" cy="1143000"/>
          </a:xfrm>
        </p:spPr>
        <p:txBody>
          <a:bodyPr/>
          <a:lstStyle/>
          <a:p>
            <a:r>
              <a:rPr lang="en-US" sz="4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  <a:endParaRPr lang="en-US" sz="4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5528" y="1415709"/>
            <a:ext cx="6421272" cy="5053330"/>
          </a:xfrm>
        </p:spPr>
        <p:txBody>
          <a:bodyPr/>
          <a:lstStyle/>
          <a:p>
            <a:pPr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Money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Banking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Land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Climate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Sustainability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4EF478-BA06-4569-A524-33FED00F84E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642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3289"/>
            <a:ext cx="8229600" cy="1143000"/>
          </a:xfrm>
        </p:spPr>
        <p:txBody>
          <a:bodyPr/>
          <a:lstStyle/>
          <a:p>
            <a:r>
              <a:rPr lang="en-US" sz="4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Money</a:t>
            </a:r>
            <a:endParaRPr lang="en-US" sz="4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5709"/>
            <a:ext cx="8454788" cy="5053330"/>
          </a:xfrm>
        </p:spPr>
        <p:txBody>
          <a:bodyPr/>
          <a:lstStyle/>
          <a:p>
            <a:pPr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Efficiency: Fiat money (not gold or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bricks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Shared equally: Create money by interest-free loans to all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taxpayers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Misleading: Money created when banks make loans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Non-compensation: Bank profits will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suffer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4EF478-BA06-4569-A524-33FED00F84E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99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3289"/>
            <a:ext cx="8229600" cy="1143000"/>
          </a:xfrm>
        </p:spPr>
        <p:txBody>
          <a:bodyPr/>
          <a:lstStyle/>
          <a:p>
            <a:r>
              <a:rPr lang="en-US" sz="4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Money - 2</a:t>
            </a:r>
            <a:endParaRPr lang="en-US" sz="4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5709"/>
            <a:ext cx="8229600" cy="5053330"/>
          </a:xfrm>
        </p:spPr>
        <p:txBody>
          <a:bodyPr/>
          <a:lstStyle/>
          <a:p>
            <a:pPr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not let governments have the money?  Efficiency in government spending.</a:t>
            </a:r>
          </a:p>
          <a:p>
            <a:pPr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Share Money? Helicopter loans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4EF478-BA06-4569-A524-33FED00F84E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499810600"/>
              </p:ext>
            </p:extLst>
          </p:nvPr>
        </p:nvGraphicFramePr>
        <p:xfrm>
          <a:off x="1409131" y="3255010"/>
          <a:ext cx="5943600" cy="34664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5220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3289"/>
            <a:ext cx="8229600" cy="1143000"/>
          </a:xfrm>
        </p:spPr>
        <p:txBody>
          <a:bodyPr/>
          <a:lstStyle/>
          <a:p>
            <a:r>
              <a:rPr lang="en-US" sz="4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Banking</a:t>
            </a:r>
            <a:endParaRPr lang="en-US" sz="4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15709"/>
            <a:ext cx="8536675" cy="5053330"/>
          </a:xfrm>
        </p:spPr>
        <p:txBody>
          <a:bodyPr/>
          <a:lstStyle/>
          <a:p>
            <a:pPr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Efficiency: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 deposit insurance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Shared equally: Free entry in banking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Misleading: End the lending of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deposits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Non-compensation: Bank profits will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suffer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4EF478-BA06-4569-A524-33FED00F84E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212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3289"/>
            <a:ext cx="8229600" cy="1143000"/>
          </a:xfrm>
        </p:spPr>
        <p:txBody>
          <a:bodyPr/>
          <a:lstStyle/>
          <a:p>
            <a:r>
              <a:rPr lang="en-US" sz="4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Land</a:t>
            </a:r>
            <a:endParaRPr lang="en-US" sz="4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15709"/>
            <a:ext cx="8782335" cy="5053330"/>
          </a:xfrm>
        </p:spPr>
        <p:txBody>
          <a:bodyPr/>
          <a:lstStyle/>
          <a:p>
            <a:pPr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Efficiency: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Take profit out of land speculation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Shared equally: Collect rent for guaranteed income and public activities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Misleading: Land is not capital; people who profit from land do not deserve profits.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Non-compensation: Landowners will suffer.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4EF478-BA06-4569-A524-33FED00F84E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246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3289"/>
            <a:ext cx="8229600" cy="1143000"/>
          </a:xfrm>
        </p:spPr>
        <p:txBody>
          <a:bodyPr/>
          <a:lstStyle/>
          <a:p>
            <a:r>
              <a:rPr lang="en-US" sz="4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Climate</a:t>
            </a:r>
            <a:endParaRPr lang="en-US" sz="4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15709"/>
            <a:ext cx="8536675" cy="5053330"/>
          </a:xfrm>
        </p:spPr>
        <p:txBody>
          <a:bodyPr/>
          <a:lstStyle/>
          <a:p>
            <a:pPr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Efficiency: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Carbon dioxide tax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Shared equally: No permits; share globally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Misleading: Little disagreement; futures market.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Non-compensation: Mine owners will suffer.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4EF478-BA06-4569-A524-33FED00F84E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250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3289"/>
            <a:ext cx="8229600" cy="1143000"/>
          </a:xfrm>
        </p:spPr>
        <p:txBody>
          <a:bodyPr/>
          <a:lstStyle/>
          <a:p>
            <a:r>
              <a:rPr lang="en-US" sz="4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Sustainability</a:t>
            </a:r>
            <a:endParaRPr lang="en-US" sz="4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15709"/>
            <a:ext cx="8536675" cy="5053330"/>
          </a:xfrm>
        </p:spPr>
        <p:txBody>
          <a:bodyPr/>
          <a:lstStyle/>
          <a:p>
            <a:pPr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Efficiency: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Fish tax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Shared equally: No permits; share globally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Non-compensation: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ishermen will suffer.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Whales: Hold a vote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4EF478-BA06-4569-A524-33FED00F84E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305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8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342</Words>
  <Application>Microsoft Office PowerPoint</Application>
  <PresentationFormat>On-screen Show (4:3)</PresentationFormat>
  <Paragraphs>60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Principles</vt:lpstr>
      <vt:lpstr>Applications</vt:lpstr>
      <vt:lpstr>Money</vt:lpstr>
      <vt:lpstr>Money - 2</vt:lpstr>
      <vt:lpstr>Banking</vt:lpstr>
      <vt:lpstr>Land</vt:lpstr>
      <vt:lpstr>Climate</vt:lpstr>
      <vt:lpstr>Sustainability</vt:lpstr>
      <vt:lpstr>PowerPoint Presentation</vt:lpstr>
    </vt:vector>
  </TitlesOfParts>
  <Company>National Science Foundation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fplassma</dc:creator>
  <cp:lastModifiedBy>Tideman</cp:lastModifiedBy>
  <cp:revision>332</cp:revision>
  <dcterms:created xsi:type="dcterms:W3CDTF">2010-02-26T16:56:09Z</dcterms:created>
  <dcterms:modified xsi:type="dcterms:W3CDTF">2016-09-30T16:14:15Z</dcterms:modified>
</cp:coreProperties>
</file>