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3" autoAdjust="0"/>
    <p:restoredTop sz="94660"/>
  </p:normalViewPr>
  <p:slideViewPr>
    <p:cSldViewPr snapToGrid="0">
      <p:cViewPr varScale="1">
        <p:scale>
          <a:sx n="69" d="100"/>
          <a:sy n="69" d="100"/>
        </p:scale>
        <p:origin x="60" y="4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9868C-4050-4458-8550-B85DA5C53A2E}" type="datetimeFigureOut">
              <a:rPr lang="en-US" smtClean="0"/>
              <a:t>7/19/2017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4E024-531C-4F97-8EAD-4D6FB6C45A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4894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9868C-4050-4458-8550-B85DA5C53A2E}" type="datetimeFigureOut">
              <a:rPr lang="en-US" smtClean="0"/>
              <a:t>7/19/2017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4E024-531C-4F97-8EAD-4D6FB6C45A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9701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9868C-4050-4458-8550-B85DA5C53A2E}" type="datetimeFigureOut">
              <a:rPr lang="en-US" smtClean="0"/>
              <a:t>7/19/2017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4E024-531C-4F97-8EAD-4D6FB6C45A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660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9868C-4050-4458-8550-B85DA5C53A2E}" type="datetimeFigureOut">
              <a:rPr lang="en-US" smtClean="0"/>
              <a:t>7/19/2017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4E024-531C-4F97-8EAD-4D6FB6C45A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096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9868C-4050-4458-8550-B85DA5C53A2E}" type="datetimeFigureOut">
              <a:rPr lang="en-US" smtClean="0"/>
              <a:t>7/19/2017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4E024-531C-4F97-8EAD-4D6FB6C45A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9477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9868C-4050-4458-8550-B85DA5C53A2E}" type="datetimeFigureOut">
              <a:rPr lang="en-US" smtClean="0"/>
              <a:t>7/19/2017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4E024-531C-4F97-8EAD-4D6FB6C45A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60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9868C-4050-4458-8550-B85DA5C53A2E}" type="datetimeFigureOut">
              <a:rPr lang="en-US" smtClean="0"/>
              <a:t>7/19/2017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4E024-531C-4F97-8EAD-4D6FB6C45A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432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9868C-4050-4458-8550-B85DA5C53A2E}" type="datetimeFigureOut">
              <a:rPr lang="en-US" smtClean="0"/>
              <a:t>7/19/2017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4E024-531C-4F97-8EAD-4D6FB6C45A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230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9868C-4050-4458-8550-B85DA5C53A2E}" type="datetimeFigureOut">
              <a:rPr lang="en-US" smtClean="0"/>
              <a:t>7/19/2017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4E024-531C-4F97-8EAD-4D6FB6C45A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515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9868C-4050-4458-8550-B85DA5C53A2E}" type="datetimeFigureOut">
              <a:rPr lang="en-US" smtClean="0"/>
              <a:t>7/19/2017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4E024-531C-4F97-8EAD-4D6FB6C45A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083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9868C-4050-4458-8550-B85DA5C53A2E}" type="datetimeFigureOut">
              <a:rPr lang="en-US" smtClean="0"/>
              <a:t>7/19/2017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4E024-531C-4F97-8EAD-4D6FB6C45A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3004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29868C-4050-4458-8550-B85DA5C53A2E}" type="datetimeFigureOut">
              <a:rPr lang="en-US" smtClean="0"/>
              <a:t>7/19/2017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34E024-531C-4F97-8EAD-4D6FB6C45A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635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3074063" cy="378229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31816">
            <a:off x="4161307" y="184930"/>
            <a:ext cx="2613525" cy="2247341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8926" y="2109549"/>
            <a:ext cx="8164947" cy="459278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70473" y="0"/>
            <a:ext cx="2521527" cy="3782291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8356" y="3028165"/>
            <a:ext cx="4773862" cy="26852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59369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Sue Peters</dc:creator>
  <cp:lastModifiedBy>Sue Peters</cp:lastModifiedBy>
  <cp:revision>5</cp:revision>
  <dcterms:created xsi:type="dcterms:W3CDTF">2017-07-10T03:35:38Z</dcterms:created>
  <dcterms:modified xsi:type="dcterms:W3CDTF">2017-07-19T20:06:48Z</dcterms:modified>
</cp:coreProperties>
</file>