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9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9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17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50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785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0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89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289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8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7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86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620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A9323-B5F5-4771-B0E5-DCAB033EA1A6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01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Guest\Downloads\IMG_485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6363" y="369611"/>
            <a:ext cx="6610350" cy="58007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5421949" y="6016150"/>
            <a:ext cx="6544764" cy="646331"/>
          </a:xfrm>
          <a:prstGeom prst="rect">
            <a:avLst/>
          </a:prstGeom>
          <a:solidFill>
            <a:srgbClr val="FFFF00"/>
          </a:solidFill>
          <a:ln w="57150"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PRIVATE BANKS CREATE MONEY WHEN THEY MAKE LOANS…</a:t>
            </a:r>
          </a:p>
          <a:p>
            <a:pPr algn="ctr"/>
            <a:r>
              <a:rPr lang="en-US" b="1" dirty="0" smtClean="0"/>
              <a:t>AND EMPOWER THE CORPORATIONS</a:t>
            </a:r>
            <a:endParaRPr lang="en-US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1591" y="0"/>
            <a:ext cx="2512695" cy="963971"/>
          </a:xfrm>
          <a:prstGeom prst="rect">
            <a:avLst/>
          </a:prstGeom>
        </p:spPr>
      </p:pic>
      <p:pic>
        <p:nvPicPr>
          <p:cNvPr id="1030" name="Picture 6" descr="https://s15-us2.startpage.com/cgi-bin/serveimage?url=http%3A%2F%2Fwww.thefirearmblog.com%2Fblog%2Fwp-content%2Fuploads%2F2018%2F03%2F29AB1AE9-AB73-47C3-BB84-9F25811D178C.png&amp;sp=526d3579502be293828d866336e7370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286" y="0"/>
            <a:ext cx="1886584" cy="96397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" name="TextBox 8"/>
          <p:cNvSpPr txBox="1"/>
          <p:nvPr/>
        </p:nvSpPr>
        <p:spPr>
          <a:xfrm>
            <a:off x="8694331" y="4567665"/>
            <a:ext cx="2905154" cy="58477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CORPORATIONS</a:t>
            </a:r>
            <a:endParaRPr lang="en-US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757112" y="959567"/>
            <a:ext cx="4223757" cy="736712"/>
          </a:xfrm>
          <a:prstGeom prst="rect">
            <a:avLst/>
          </a:prstGeom>
          <a:solidFill>
            <a:srgbClr val="FFFF00"/>
          </a:solidFill>
        </p:spPr>
        <p:txBody>
          <a:bodyPr wrap="square" rtlCol="0" anchor="ctr">
            <a:noAutofit/>
          </a:bodyPr>
          <a:lstStyle/>
          <a:p>
            <a:pPr algn="ctr"/>
            <a:endParaRPr lang="en-US" sz="3200" b="1" dirty="0" smtClean="0"/>
          </a:p>
          <a:p>
            <a:pPr algn="ctr"/>
            <a:r>
              <a:rPr lang="en-US" sz="3200" b="1" dirty="0" smtClean="0"/>
              <a:t>BANKING SYSTEM</a:t>
            </a:r>
          </a:p>
          <a:p>
            <a:pPr algn="ctr"/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39783" y="1069370"/>
            <a:ext cx="5079211" cy="3970318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smtClean="0"/>
              <a:t>Vote ‘NO</a:t>
            </a:r>
            <a:r>
              <a:rPr lang="en-US" sz="2800" b="1" dirty="0" smtClean="0"/>
              <a:t>’ to  Proposal #922…..</a:t>
            </a:r>
          </a:p>
          <a:p>
            <a:pPr algn="ctr"/>
            <a:endParaRPr lang="en-US" sz="2800" b="1" dirty="0" smtClean="0"/>
          </a:p>
          <a:p>
            <a:pPr algn="ctr"/>
            <a:endParaRPr lang="en-US" sz="2800" b="1" dirty="0"/>
          </a:p>
          <a:p>
            <a:pPr algn="ctr"/>
            <a:r>
              <a:rPr lang="en-US" sz="2800" b="1" u="sng" dirty="0" smtClean="0"/>
              <a:t>Keep</a:t>
            </a:r>
            <a:r>
              <a:rPr lang="en-US" sz="2800" b="1" dirty="0" smtClean="0"/>
              <a:t> ‘Greening the Dollar’ </a:t>
            </a:r>
          </a:p>
          <a:p>
            <a:pPr algn="ctr"/>
            <a:r>
              <a:rPr lang="en-US" sz="2800" b="1" dirty="0" smtClean="0"/>
              <a:t>in the platform</a:t>
            </a:r>
          </a:p>
          <a:p>
            <a:pPr algn="ctr"/>
            <a:endParaRPr lang="en-US" sz="2800" b="1" dirty="0" smtClean="0"/>
          </a:p>
          <a:p>
            <a:pPr algn="ctr"/>
            <a:endParaRPr lang="en-US" sz="2800" b="1" dirty="0"/>
          </a:p>
          <a:p>
            <a:pPr algn="ctr"/>
            <a:r>
              <a:rPr lang="en-US" sz="2800" b="1" u="sng" dirty="0" smtClean="0"/>
              <a:t>Give</a:t>
            </a:r>
            <a:r>
              <a:rPr lang="en-US" sz="2800" b="1" dirty="0" smtClean="0"/>
              <a:t> our nation debt-free money</a:t>
            </a:r>
          </a:p>
          <a:p>
            <a:pPr algn="ctr"/>
            <a:endParaRPr lang="en-US" sz="2800" b="1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6363" y="0"/>
            <a:ext cx="2211071" cy="96397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489" y="1250620"/>
            <a:ext cx="638434" cy="63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760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39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ATU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Guest</dc:creator>
  <cp:lastModifiedBy>Sue Peters</cp:lastModifiedBy>
  <cp:revision>13</cp:revision>
  <cp:lastPrinted>2018-06-22T12:53:35Z</cp:lastPrinted>
  <dcterms:created xsi:type="dcterms:W3CDTF">2018-06-22T12:29:39Z</dcterms:created>
  <dcterms:modified xsi:type="dcterms:W3CDTF">2018-07-09T19:55:56Z</dcterms:modified>
</cp:coreProperties>
</file>