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8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2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8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9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46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18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3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4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80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5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5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0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73564-1F25-486E-B606-202B7FDD90BA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02CED-2823-4C5E-B2C4-405DB19E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3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TITLE:  </a:t>
            </a:r>
            <a:br>
              <a:rPr lang="en-US" b="1" dirty="0" smtClean="0"/>
            </a:br>
            <a:r>
              <a:rPr lang="en-US" b="1" dirty="0" smtClean="0"/>
              <a:t>Subtitle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343400"/>
            <a:ext cx="6400800" cy="609600"/>
          </a:xfrm>
          <a:solidFill>
            <a:srgbClr val="FFFF00"/>
          </a:solidFill>
        </p:spPr>
        <p:txBody>
          <a:bodyPr/>
          <a:lstStyle/>
          <a:p>
            <a:r>
              <a:rPr lang="en-US" b="1" dirty="0" smtClean="0"/>
              <a:t>Where 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34313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2514600"/>
            <a:ext cx="23855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THE END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53812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74769"/>
            <a:ext cx="1792982" cy="162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144780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146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30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74769"/>
            <a:ext cx="1792982" cy="162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144780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146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74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74769"/>
            <a:ext cx="1792982" cy="162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144780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146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837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74769"/>
            <a:ext cx="1792982" cy="162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144780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146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83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74769"/>
            <a:ext cx="1792982" cy="162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144780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146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610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74769"/>
            <a:ext cx="1792982" cy="162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144780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146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11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74769"/>
            <a:ext cx="1792982" cy="162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144780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146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88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74769"/>
            <a:ext cx="1792982" cy="162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144780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146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771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23</Words>
  <Application>Microsoft Office PowerPoint</Application>
  <PresentationFormat>On-screen Show (4:3)</PresentationFormat>
  <Paragraphs>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THE TITLE:   Subtitle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Citigroup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Peters, Susan [ICG-IT NE]</dc:creator>
  <cp:lastModifiedBy>Sue Peters</cp:lastModifiedBy>
  <cp:revision>20</cp:revision>
  <dcterms:created xsi:type="dcterms:W3CDTF">2015-11-01T22:06:26Z</dcterms:created>
  <dcterms:modified xsi:type="dcterms:W3CDTF">2016-12-13T03:16:21Z</dcterms:modified>
</cp:coreProperties>
</file>