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71" r:id="rId18"/>
    <p:sldId id="304" r:id="rId19"/>
    <p:sldId id="272" r:id="rId20"/>
    <p:sldId id="273" r:id="rId21"/>
    <p:sldId id="274" r:id="rId22"/>
    <p:sldId id="275" r:id="rId23"/>
    <p:sldId id="277" r:id="rId24"/>
    <p:sldId id="278" r:id="rId25"/>
    <p:sldId id="282" r:id="rId26"/>
    <p:sldId id="280" r:id="rId27"/>
    <p:sldId id="279" r:id="rId28"/>
    <p:sldId id="281" r:id="rId29"/>
    <p:sldId id="283" r:id="rId30"/>
    <p:sldId id="284" r:id="rId31"/>
    <p:sldId id="285" r:id="rId32"/>
    <p:sldId id="286" r:id="rId33"/>
    <p:sldId id="287" r:id="rId34"/>
    <p:sldId id="289" r:id="rId35"/>
    <p:sldId id="290" r:id="rId36"/>
    <p:sldId id="294" r:id="rId37"/>
    <p:sldId id="291" r:id="rId38"/>
    <p:sldId id="292" r:id="rId39"/>
    <p:sldId id="293" r:id="rId40"/>
    <p:sldId id="303" r:id="rId41"/>
    <p:sldId id="295" r:id="rId42"/>
    <p:sldId id="297" r:id="rId43"/>
    <p:sldId id="298" r:id="rId44"/>
    <p:sldId id="299" r:id="rId45"/>
    <p:sldId id="300" r:id="rId46"/>
    <p:sldId id="301" r:id="rId47"/>
    <p:sldId id="302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7" r:id="rId90"/>
    <p:sldId id="346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  <p:sldId id="413" r:id="rId157"/>
    <p:sldId id="414" r:id="rId158"/>
    <p:sldId id="415" r:id="rId159"/>
    <p:sldId id="416" r:id="rId160"/>
    <p:sldId id="417" r:id="rId161"/>
    <p:sldId id="418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4423A-0799-464D-8F9F-193E48799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C2233-0EDB-417D-9866-D1AA56730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0BE92-40D9-4F85-A873-AE17D2644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063E9-D26A-40EC-AAD1-1B6EE8A1C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0AB0E-2EB9-4BCC-A56D-6CD198B0D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8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164B4-0372-40EE-A73E-E9A1D5646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20782-1056-4B97-8851-059041935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F7FD7-CDEA-4652-82BB-092885FF5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DD2C2-9177-464C-9F94-74071A1F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1D4DF-2D63-4CC3-B9A2-F34EBAD5E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3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BEE4E-9570-4302-BCD5-E0B7FA255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1BF00-CB55-4562-932F-CFDEC8109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47595-104D-4AD0-A637-2CA535B1F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7832F-C63C-494D-ACA3-8F8784AD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61731-9BE4-44E5-B467-F240BF014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7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D7BBE-5EB5-4A39-B9DA-2CBB6092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6B5B1-7725-472F-B813-D57FC7EA8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D6A7C-4F19-4347-948D-112E92DC7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3F1AD7-F0BE-4132-9F17-9ADDAD9CC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B8B30E-98F8-4F37-ABD8-97060CD9A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6AA9A-D786-4C40-8000-71C3DF215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1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AA1A-D2EC-41E4-8625-0923094D9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D4313-4A72-4D4B-BD8A-69836C561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FD46D-705A-430E-A5C0-523DCF703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155EFC-1AD5-4D7F-B4BB-5EE5DF2F7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A5C710-81CD-42FE-9A04-A4B4F209AD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B53799-3768-42CC-96A1-5B3C78CF3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2312A7-F005-4FB5-821B-ABB445697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B1C6C9-9AF6-463B-A837-2A3F91CD4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50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E66B0-4167-4A2C-9823-7DB09534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E0CC54-CFBF-4431-80E2-4FAC4A4ED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FE3B21-F8AA-493A-AE2C-9054899E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B583A5-E935-4D2F-B12F-34F213E2E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53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C74279-7315-4F43-9E77-F44FA2354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F9509-E0DC-4949-B392-5D55C82D5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F7C93-A2DD-4402-B252-3E1F2F1E9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4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C6035-03D2-4D6D-AEE1-30339CF1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88166-AA07-4E9E-82C8-3766685EA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880DA-9FA1-487D-A984-BCD7BF21D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DE590-D3BB-4BD4-A3F4-EBFF187F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E295D-BF62-496C-9D4C-082203C69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30680-44F5-456C-8B56-600A05C1F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4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7A5B-6F9B-438A-A1C3-2B4AF11F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215515-EE35-444D-8781-FDF91DA4CB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DFAFB9-95B6-4B00-AB6D-C58509D68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09919-5F84-454E-B60F-69616AF4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76119-ED84-44C6-86AF-32930CADC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A20BBE-E96C-4A03-B2B4-26AD8A55F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60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AFD7E-BBB8-4234-AF4A-3820A5403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40A233-30C3-41DB-AC8C-7404B690B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9D7AF-ACC8-4BF2-A248-D41A89B95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E0F44-D434-4A7F-9CED-73003333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28B8D-E1C4-4DA1-98C3-ED1F3C12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89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35B457-A25A-4C8B-A039-DBA383DDD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C3EE5-9A5A-4D86-A78C-387E209E9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9851D-2ED4-42F5-B00D-C593D627F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3BA9E-60D2-4C1A-B896-D745B51A5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E9DB7-FB3B-4717-B69E-C15AE6341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6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1E2A1F-60C7-405E-B0A8-B86E9E906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2F650-C968-4EBC-A9E6-7DDCFFEBD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D57BD-96D6-45D1-B4E0-F30AC7030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37FB7-FD9B-4A32-BE9E-77FA1A5815C6}" type="datetimeFigureOut">
              <a:rPr lang="en-US" smtClean="0"/>
              <a:t>3/17/2019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C9F90-41FE-470A-BA57-F0F16818D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B4EBF-C1D4-493B-8EB8-B0A33C895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49370-0A0E-4355-853D-FA3CF813B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1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4775BA-844A-4D2B-957A-82F0B4137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693" y="2341831"/>
            <a:ext cx="8227088" cy="43192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A4BD8E-CE55-478E-8EAC-2ED1F76A7576}"/>
              </a:ext>
            </a:extLst>
          </p:cNvPr>
          <p:cNvSpPr txBox="1"/>
          <p:nvPr/>
        </p:nvSpPr>
        <p:spPr>
          <a:xfrm>
            <a:off x="993913" y="680603"/>
            <a:ext cx="7680885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The nature of money is concealed in history,</a:t>
            </a:r>
          </a:p>
          <a:p>
            <a:pPr algn="ctr"/>
            <a:r>
              <a:rPr lang="en-US" sz="3200" b="1" dirty="0"/>
              <a:t>up to the present time</a:t>
            </a:r>
            <a:r>
              <a:rPr lang="en-US" b="1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5605DF-9349-41F6-BD4D-BF4A78FFEFB6}"/>
              </a:ext>
            </a:extLst>
          </p:cNvPr>
          <p:cNvSpPr txBox="1"/>
          <p:nvPr/>
        </p:nvSpPr>
        <p:spPr>
          <a:xfrm>
            <a:off x="993913" y="3193774"/>
            <a:ext cx="51650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highlight>
                  <a:srgbClr val="FFFF00"/>
                </a:highlight>
              </a:rPr>
              <a:t>The history of American money is</a:t>
            </a:r>
          </a:p>
          <a:p>
            <a:r>
              <a:rPr lang="en-US" sz="2800" b="1" dirty="0">
                <a:highlight>
                  <a:srgbClr val="FFFF00"/>
                </a:highlight>
              </a:rPr>
              <a:t>not taught in American schools.</a:t>
            </a:r>
          </a:p>
        </p:txBody>
      </p:sp>
    </p:spTree>
    <p:extLst>
      <p:ext uri="{BB962C8B-B14F-4D97-AF65-F5344CB8AC3E}">
        <p14:creationId xmlns:p14="http://schemas.microsoft.com/office/powerpoint/2010/main" val="2326812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8B7F05-E713-49B4-A00D-009333624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82" y="512026"/>
            <a:ext cx="10515236" cy="583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63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726A7-7E12-45AC-AFC7-10C2DAB27A92}"/>
              </a:ext>
            </a:extLst>
          </p:cNvPr>
          <p:cNvSpPr txBox="1"/>
          <p:nvPr/>
        </p:nvSpPr>
        <p:spPr>
          <a:xfrm>
            <a:off x="1177154" y="2513020"/>
            <a:ext cx="10116873" cy="138499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THE U.S. COLONIAL MONEY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How a society defines money determines who controls the society.</a:t>
            </a:r>
          </a:p>
        </p:txBody>
      </p:sp>
    </p:spTree>
    <p:extLst>
      <p:ext uri="{BB962C8B-B14F-4D97-AF65-F5344CB8AC3E}">
        <p14:creationId xmlns:p14="http://schemas.microsoft.com/office/powerpoint/2010/main" val="3655788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3AB1A2-4300-472E-8B55-00116ECE7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58"/>
            <a:ext cx="12192000" cy="684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7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6466B3-9529-4B6A-ABFE-96B8B8725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8" y="0"/>
            <a:ext cx="11786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32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AEE099-A74D-4B67-9C44-EDA1067FF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" y="133225"/>
            <a:ext cx="12190074" cy="659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61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FB7F13-9743-44C5-B2B8-722918445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74"/>
            <a:ext cx="12192000" cy="682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36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99E8FE-4AB3-4914-B22D-2EA06987F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6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B2D1BE-E8D1-4894-983C-920BD692C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" y="3506"/>
            <a:ext cx="12189587" cy="6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24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312004-0976-4424-88CE-A1C162494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" y="3506"/>
            <a:ext cx="12189587" cy="6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26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214A73-6001-4483-83F5-07E77E657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" y="3506"/>
            <a:ext cx="12189587" cy="6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42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912EE3-4F78-45FE-8418-02F7C4253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829"/>
            <a:ext cx="12192000" cy="643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78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BCA2FD-6D2E-49B7-8C05-B995C66BE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829"/>
            <a:ext cx="12192000" cy="643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54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6C861D-7995-4E1C-8500-1FF447CD5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" y="3506"/>
            <a:ext cx="12189587" cy="6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86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AEEC80-AEA8-476F-93E2-06715A300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829"/>
            <a:ext cx="12192000" cy="643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93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726A7-7E12-45AC-AFC7-10C2DAB27A92}"/>
              </a:ext>
            </a:extLst>
          </p:cNvPr>
          <p:cNvSpPr txBox="1"/>
          <p:nvPr/>
        </p:nvSpPr>
        <p:spPr>
          <a:xfrm>
            <a:off x="2178328" y="2513020"/>
            <a:ext cx="8114529" cy="181588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PRIVATE BANKS COME TO THE NEW U.S.A.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Battle over control of money has raged for </a:t>
            </a:r>
            <a:r>
              <a:rPr lang="en-US" sz="2800" b="1" dirty="0" err="1"/>
              <a:t>millenia</a:t>
            </a:r>
            <a:r>
              <a:rPr lang="en-US" sz="2800" b="1" dirty="0"/>
              <a:t>….</a:t>
            </a:r>
          </a:p>
          <a:p>
            <a:pPr algn="ctr"/>
            <a:r>
              <a:rPr lang="en-US" sz="2800" b="1" dirty="0"/>
              <a:t>Public versus Private</a:t>
            </a:r>
          </a:p>
        </p:txBody>
      </p:sp>
    </p:spTree>
    <p:extLst>
      <p:ext uri="{BB962C8B-B14F-4D97-AF65-F5344CB8AC3E}">
        <p14:creationId xmlns:p14="http://schemas.microsoft.com/office/powerpoint/2010/main" val="672283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3F59B3-3707-429B-8C12-522F6E3F2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11"/>
            <a:ext cx="12192000" cy="684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99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014BB1-C984-4DE6-A0D5-B5639C3CC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" y="73610"/>
            <a:ext cx="12191897" cy="671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30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430D00-5AF0-4F70-A312-EA23F6586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" y="0"/>
            <a:ext cx="12174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64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B9C9AD-0EA9-40D9-A7A5-7A5BE1DD2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" y="3506"/>
            <a:ext cx="12189587" cy="6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43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C65A85-BC6C-4A55-A8D0-7FCBE8F95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" y="135544"/>
            <a:ext cx="12190074" cy="658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67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39E607-B370-4E99-BB56-7C172BD4A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17"/>
            <a:ext cx="12192000" cy="624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88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13D145-85FF-4E9A-99C3-5992653CE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53"/>
            <a:ext cx="12192000" cy="682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84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E2EFEB-CD7B-40F6-9CED-CA28D60EB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" y="3506"/>
            <a:ext cx="12189587" cy="6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21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726A7-7E12-45AC-AFC7-10C2DAB27A92}"/>
              </a:ext>
            </a:extLst>
          </p:cNvPr>
          <p:cNvSpPr txBox="1"/>
          <p:nvPr/>
        </p:nvSpPr>
        <p:spPr>
          <a:xfrm>
            <a:off x="1228392" y="2513020"/>
            <a:ext cx="10014408" cy="224676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The Nature of Money Purposely Kept Secret and Confused</a:t>
            </a:r>
          </a:p>
          <a:p>
            <a:pPr algn="ctr"/>
            <a:r>
              <a:rPr lang="en-US" sz="2800" b="1" dirty="0"/>
              <a:t> </a:t>
            </a:r>
          </a:p>
          <a:p>
            <a:pPr algn="ctr"/>
            <a:r>
              <a:rPr lang="en-US" sz="2800" b="1" dirty="0"/>
              <a:t>THE FOUNDING FATHERS DID</a:t>
            </a:r>
            <a:endParaRPr lang="en-US" sz="2800" dirty="0"/>
          </a:p>
          <a:p>
            <a:pPr algn="ctr"/>
            <a:r>
              <a:rPr lang="en-US" sz="2800" b="1" dirty="0"/>
              <a:t> NOT HAVE A GOOD UNDERSTANDING OF THE NATURE OF MONEY</a:t>
            </a:r>
            <a:endParaRPr lang="en-US" sz="2800" dirty="0"/>
          </a:p>
          <a:p>
            <a:pPr algn="ctr"/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65344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8E5496-6771-4011-8634-0928FE86F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" y="3506"/>
            <a:ext cx="12189587" cy="68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12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D12350-C595-410D-B6AB-8B6EF392A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43"/>
            <a:ext cx="12192000" cy="68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22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D77D04-3F6E-4389-8694-B334038FD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" y="121063"/>
            <a:ext cx="12190476" cy="661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63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E3E515-253B-43F2-B962-D29A07392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497"/>
            <a:ext cx="12192000" cy="474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14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3D9CA6-387B-47F9-AF24-0B466C36A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924"/>
            <a:ext cx="12192000" cy="646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847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6076D1-8581-4CC1-A230-1A9F4F087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" y="419918"/>
            <a:ext cx="12189835" cy="601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900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EE60C7-8A75-4259-817D-6880F7C3B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" y="384345"/>
            <a:ext cx="12190799" cy="608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901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B9E734-4DF8-48BB-A7DA-9835F4F3F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" y="111702"/>
            <a:ext cx="12190678" cy="663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82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00BBAA-8421-414A-BA8E-C6FE8F368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" y="111203"/>
            <a:ext cx="12190881" cy="663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526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DDDC62-8161-4B3F-8CD6-44823F499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" y="-139755"/>
            <a:ext cx="12191335" cy="637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06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01B364-A8D2-46F9-8471-D50A2E185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2697"/>
            <a:ext cx="12192000" cy="453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424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3945E0-1F5D-47A6-8B13-522A5D394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596"/>
            <a:ext cx="12192000" cy="650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75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8B148-960D-49A9-BF8B-781E448B0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596"/>
            <a:ext cx="12192000" cy="650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78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538B7E-6483-4298-B4B6-7CFF72749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130"/>
            <a:ext cx="12192000" cy="653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659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726A7-7E12-45AC-AFC7-10C2DAB27A92}"/>
              </a:ext>
            </a:extLst>
          </p:cNvPr>
          <p:cNvSpPr txBox="1"/>
          <p:nvPr/>
        </p:nvSpPr>
        <p:spPr>
          <a:xfrm>
            <a:off x="1177154" y="2513020"/>
            <a:ext cx="10116873" cy="138499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THE GREENBACK DOLLAR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How a society defines money determines who controls the society.</a:t>
            </a:r>
          </a:p>
        </p:txBody>
      </p:sp>
    </p:spTree>
    <p:extLst>
      <p:ext uri="{BB962C8B-B14F-4D97-AF65-F5344CB8AC3E}">
        <p14:creationId xmlns:p14="http://schemas.microsoft.com/office/powerpoint/2010/main" val="34444781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F8653F-8C78-489E-BC4D-B6A9E141C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236"/>
            <a:ext cx="12192000" cy="651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882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F09E56-E644-4ABB-A3F5-BE6AFDEDF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57"/>
            <a:ext cx="12192000" cy="683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484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1AB469-5430-4EE3-89BF-0F2295CB7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333"/>
            <a:ext cx="12192000" cy="647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576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D476C4-8365-4826-9801-0305D946B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5"/>
            <a:ext cx="12192000" cy="683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545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22FB71-93DC-49C8-B3E7-55882EC4D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47"/>
            <a:ext cx="12192000" cy="683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851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12059E-609C-4D2C-B307-3DC97567A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" y="7192"/>
            <a:ext cx="12189587" cy="684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817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C968D5-0ED7-4461-B270-0AD74ECFA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" y="0"/>
            <a:ext cx="12166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61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831D3A-6BF0-4B58-99FF-DBB36AD48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" y="0"/>
            <a:ext cx="12166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212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4AD077-4170-47F2-8315-E3941708B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" y="145344"/>
            <a:ext cx="12189873" cy="65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49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483D61-3FAE-48F3-AF0A-4AA5E49FB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6" y="339447"/>
            <a:ext cx="11034707" cy="617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760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E1969B-C937-494F-8AFD-90F3F45F7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6" y="339447"/>
            <a:ext cx="11034707" cy="617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850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B565A3-9313-4788-B3DC-5105D5DFC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75" y="734"/>
            <a:ext cx="11991450" cy="685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230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8826C0-0678-4C5A-B6CB-9C6136A22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5030"/>
            <a:ext cx="12192000" cy="590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211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12EC85-0FC2-4A96-846C-5D421AC2D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" y="510565"/>
            <a:ext cx="12190854" cy="58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98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B8E764-E79C-4900-B9D1-ED47C820C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4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338EE0-8434-47E7-A251-BB5CE283E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" y="419918"/>
            <a:ext cx="12189835" cy="601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671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C0E737-8CFE-4D38-A575-991D0669B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2919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E798F5-C222-4168-BA27-532123ECF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37"/>
            <a:ext cx="12192000" cy="683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700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08F7DA-ADD8-4F3A-9E22-36E96CB28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147"/>
            <a:ext cx="12192000" cy="645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4628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1D2535-CD8E-44EB-BBB8-0A847863E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" y="71984"/>
            <a:ext cx="12191897" cy="671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581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69A852-4EFC-48ED-8B47-D8289D851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448"/>
            <a:ext cx="12192000" cy="672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148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8598CD-C1B5-4DF9-9D97-B4C7587B5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5"/>
            <a:ext cx="12192000" cy="684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922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C4D277-2C7A-42B6-BF46-52AE3D5C0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" y="70791"/>
            <a:ext cx="12191897" cy="671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384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B3C766-85E9-4002-9E14-FCE5704A7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996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B11D9E-099F-4C90-BFD5-D5FA75BD3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612"/>
            <a:ext cx="12192000" cy="513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68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49B953-F271-4FAA-A2B9-08B9F6069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" y="0"/>
            <a:ext cx="121801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193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DE0147-5AD5-4BDA-B0ED-3BB356BA7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" y="0"/>
            <a:ext cx="121845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243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BDE2F9-0F52-4D50-A02C-0509FABF5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905"/>
            <a:ext cx="12192000" cy="670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180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068638-0991-4B0D-927A-2F8803EF7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875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801F7D-03B1-4991-B65C-D61850271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39"/>
            <a:ext cx="12192000" cy="680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197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9FC103-82DF-4F31-858A-A61D5F9BC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" y="152823"/>
            <a:ext cx="12189674" cy="655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750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5D6A35-B5B6-49F0-9D89-A6DF5C4A9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18"/>
            <a:ext cx="12192000" cy="684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285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790D39-E1D7-4F11-9AB8-8B4F95346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" y="1121307"/>
            <a:ext cx="12190982" cy="461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458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ACA776-14A0-46EB-99CB-8ED1FF532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" y="69597"/>
            <a:ext cx="12191897" cy="671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599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8818EA-97E6-4621-BAB6-49A4E9C8F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" y="263483"/>
            <a:ext cx="12190542" cy="633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200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4A22D2-F6EF-483B-B7C3-F3A2FEBD0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" y="1210178"/>
            <a:ext cx="12190696" cy="443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619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29E5CC-DAB2-4E5B-9E6A-C77695F4F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8"/>
            <a:ext cx="12192000" cy="68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779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A2D985-A8AC-4242-AC6D-25EB6A93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717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01987E-FED4-4278-8DDC-369D5428A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02"/>
            <a:ext cx="12192000" cy="681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5706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F26E83-DFCC-47D5-B8D5-4417C0427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089"/>
            <a:ext cx="12192000" cy="67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839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7AFE59-6993-4454-8893-242B3D876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760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700AF-3102-4100-A0F6-B6E1AE5F8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93" y="0"/>
            <a:ext cx="11593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0703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2B8BE1-A1F9-420A-91B3-46F1AAD68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" y="102982"/>
            <a:ext cx="12190881" cy="665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079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E70990-320A-45D4-AB05-9986AC92F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48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22EB0D-298D-49AE-A590-CDF02D523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" y="0"/>
            <a:ext cx="12174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9630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86587D-12E8-44C2-AF98-C71A04E51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926"/>
            <a:ext cx="12192000" cy="656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058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C6F0DB-27F6-44F9-AC16-E87F4B877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397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46CC20-85B5-463F-AB4C-2DAC99D7B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6419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BD000A-D1BB-4715-B7BA-5024890A2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186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21DB7B-D6E1-478F-AB1E-0EBE10BBD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5794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5BAD13-C44B-4847-9453-14582EE0B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236"/>
            <a:ext cx="12192000" cy="651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540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5B5249-AC45-4F8A-BF2B-840B6BBE4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638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133DF5-8BE4-4DCF-A6BF-42BB8A799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7"/>
            <a:ext cx="12192000" cy="68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9791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5BC667-B114-4224-9994-2B82C6F4E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733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80ED55-1868-41E2-A989-1BFC0C9E2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86"/>
            <a:ext cx="12192000" cy="673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646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EC57FB-DFD0-43B8-AD4F-3A5E54243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7"/>
            <a:ext cx="12192000" cy="68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600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A1CE99-4922-4140-93E3-9ABC63EF6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7"/>
            <a:ext cx="12192000" cy="68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834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52F7BF-4F4A-4DA1-8A21-B411EA4C5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8"/>
            <a:ext cx="12192000" cy="68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7836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D5295C-8F7F-4EB5-AB66-675570BA6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565"/>
            <a:ext cx="12192000" cy="653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9577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2B5A40-3D35-4884-8408-03EE6B04A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8080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BAF73D-3F14-4133-AE8C-E78D82AF9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" y="85504"/>
            <a:ext cx="12191490" cy="668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399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D4E5C9-3A2E-4805-B112-06C6C4570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" y="125724"/>
            <a:ext cx="12190476" cy="66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986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C571C8-F482-4062-9573-9B633F5CA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228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63522C-3E17-4E72-865C-602F5CE1C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83"/>
            <a:ext cx="12192000" cy="673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5364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0C5977-BF42-4BEF-9E04-63FC4885C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" y="0"/>
            <a:ext cx="12174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724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878B4A-2318-4CC3-AF48-1BE077430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697"/>
            <a:ext cx="12192000" cy="649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53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6EFA2C-8578-462E-8902-36F54869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" y="0"/>
            <a:ext cx="12166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421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1483BB-E815-4EA9-A0BB-0E0947295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37"/>
            <a:ext cx="12192000" cy="683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6419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3D43AC-F626-4905-BF51-9BD89D214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532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DF1B57-02CD-4A9A-9C02-4548AB12C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" y="152823"/>
            <a:ext cx="12189674" cy="655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8025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08B440-D1DF-4BEF-AFBA-F5E13EFC2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" y="0"/>
            <a:ext cx="121836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7579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12402-C2FE-4455-AC77-438E5A499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" y="218290"/>
            <a:ext cx="12191933" cy="642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0659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CDB930-E0D8-4B6A-BB38-4F41AAE63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" y="229000"/>
            <a:ext cx="12191534" cy="6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1469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3506FF-6D5D-4727-82BB-0BFA3B7DC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2357"/>
            <a:ext cx="12192000" cy="601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7814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1528A5-25AF-4246-ADA9-53BC39119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" y="396589"/>
            <a:ext cx="12190605" cy="606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7580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DCFF5-04F7-40B2-A204-B11DBA775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8"/>
            <a:ext cx="12192000" cy="68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1843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AE74D6-81B8-45F2-82CE-3D21D948A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57"/>
            <a:ext cx="12192000" cy="683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9617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CD273E-5D1D-4D2A-9C3C-65398C3C2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" y="73176"/>
            <a:ext cx="12191897" cy="671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0148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99812D-F6FC-432A-8DF2-AE7494CEF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8" y="0"/>
            <a:ext cx="12157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4292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88A203-7CE5-45DE-ACE2-4476435D1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" y="252529"/>
            <a:ext cx="12190740" cy="635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1000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B2D6F3-8E9A-49DD-A894-B0B031ECC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293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0FEA12-19F5-41E5-8C41-4BB102730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0867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BEEE86-79AE-4A64-ABC4-14204212E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7142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E48C33-A30C-46F7-904F-9999F4ED0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" y="256920"/>
            <a:ext cx="12190740" cy="634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3931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ADB47B-A068-43DF-A304-E822BDB60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68"/>
            <a:ext cx="12192000" cy="676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3603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1A1AA3-22DF-4926-8072-D8EFD0423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" y="73176"/>
            <a:ext cx="12191897" cy="671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9925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E96726-DDF4-4E52-9212-49EFB1CD0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6303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343B12-FDDB-4B32-8E73-BA30C191D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029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4A997B-227B-4883-9345-9B3DA2C81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2355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562629-6DA9-4E33-9F06-0FABE8B20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9387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42172E-44BF-4BBD-A486-C7B16F874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5" y="0"/>
            <a:ext cx="12069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0711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2FF3FC-0511-48B1-B60C-7E68B189D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381"/>
            <a:ext cx="12192000" cy="599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348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88FD4B-D16E-4701-858A-9D6221CBD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1488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A09528-CB0A-43E6-86AA-4D5A03840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537"/>
            <a:ext cx="12192000" cy="67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0373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B4A6C5-5E52-467A-B0BC-B86AD7324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82577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50618E-73F2-47A2-B0A7-A49E20520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431"/>
            <a:ext cx="12192000" cy="672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47516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A5C658-4793-4DFB-86DA-6F08C9FD9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"/>
            <a:ext cx="12192000" cy="68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9761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22D8B7-E618-4318-90EA-AF2E1297E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6956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8D2CB7-391E-45B4-94B7-D024E21E0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298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1AE5FD-6354-4548-A852-2A75665BF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86"/>
            <a:ext cx="12192000" cy="68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6353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CA0DA8-4702-4115-ABCB-AA19A999F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30"/>
            <a:ext cx="12192000" cy="682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3871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3E9F01-EB8F-4366-A2BD-2A1A2E781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58"/>
            <a:ext cx="12192000" cy="680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8108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8096C9-3335-4D92-A7DF-D532877EE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9072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8D0DDB-11EC-4E00-9616-00BCF958E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41"/>
            <a:ext cx="12192000" cy="680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7794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B60945-47FE-4C79-B722-F35305E08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" y="507503"/>
            <a:ext cx="12191045" cy="584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2260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4365BB-D99F-4FAA-864B-8FCFA1EAC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"/>
            <a:ext cx="12192000" cy="68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7106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8DC632-1940-4DE3-9D90-C072B975C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" y="0"/>
            <a:ext cx="121705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2658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B1BB37-88DC-476B-89C2-B008EAB6C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" y="139017"/>
            <a:ext cx="12190074" cy="657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4452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BCD5A9-7872-4524-836D-3EAE625C7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"/>
            <a:ext cx="12192000" cy="68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2145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E24A74-3BF0-4E7E-9C33-7C7BD7EFA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669"/>
            <a:ext cx="12192000" cy="646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5673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E90DDB-795D-4419-BFFC-1D9BB7EB7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8558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0D7FF2-F55E-4C4F-A4D1-A2345CE93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11"/>
            <a:ext cx="12192000" cy="684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1606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280181-8C28-4ADD-B2F2-C0B6EDED3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9363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1BB3F3-1C6A-4A4B-9031-C379B8900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822"/>
            <a:ext cx="12192000" cy="638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0323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52EB2C-CB91-4D41-829A-D88FDD9DD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" y="280239"/>
            <a:ext cx="12189952" cy="629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88981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917708-F81E-4242-A475-43697D884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798"/>
            <a:ext cx="12192000" cy="641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6851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EA4CBB-D227-4122-83E1-CB9D0D818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" y="0"/>
            <a:ext cx="12188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29880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C24811-2F00-4ADF-97F3-BC79DFACD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" y="69597"/>
            <a:ext cx="12191897" cy="671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2814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B16E54-428B-43C7-90A0-533D8EF65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" y="15762"/>
            <a:ext cx="12171920" cy="682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8980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7BF4B2-B3AA-40A4-AB4B-D73C35C3C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673"/>
            <a:ext cx="12192000" cy="66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23263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651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Microsoft Office PowerPoint</Application>
  <PresentationFormat>Widescreen</PresentationFormat>
  <Paragraphs>18</Paragraphs>
  <Slides>161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</dc:creator>
  <cp:lastModifiedBy>Sue</cp:lastModifiedBy>
  <cp:revision>36</cp:revision>
  <dcterms:created xsi:type="dcterms:W3CDTF">2019-03-16T21:06:43Z</dcterms:created>
  <dcterms:modified xsi:type="dcterms:W3CDTF">2019-03-17T17:34:34Z</dcterms:modified>
</cp:coreProperties>
</file>