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65" r:id="rId5"/>
    <p:sldId id="285" r:id="rId6"/>
    <p:sldId id="286" r:id="rId7"/>
    <p:sldId id="266" r:id="rId8"/>
    <p:sldId id="267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4313"/>
            <a:ext cx="8610600" cy="1470025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OUR NEW MONETARY AUTHORITY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060933"/>
            <a:ext cx="685674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Or … how much new money</a:t>
            </a:r>
          </a:p>
          <a:p>
            <a:r>
              <a:rPr lang="en-US" sz="3200" b="1" dirty="0"/>
              <a:t>         does our economy need this year?</a:t>
            </a:r>
            <a:endParaRPr lang="en-US" sz="3200" dirty="0"/>
          </a:p>
        </p:txBody>
      </p:sp>
      <p:pic>
        <p:nvPicPr>
          <p:cNvPr id="102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5" y="2297071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0345" y="229707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MONETARY AUTHORITY</a:t>
            </a:r>
          </a:p>
        </p:txBody>
      </p:sp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85" y="182383"/>
            <a:ext cx="1219200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464" y="1512031"/>
            <a:ext cx="56084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Establish how much new money is needed each year.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dirty="0"/>
              <a:t>Congress decides how much money will be spent and for what.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arenR" startAt="3"/>
            </a:pPr>
            <a:r>
              <a:rPr lang="en-US" dirty="0"/>
              <a:t>The Treasury Secretary pays out the money authorized by Congress.  If there is no money left, the Secretary will issue money,  </a:t>
            </a:r>
            <a:r>
              <a:rPr lang="en-US" b="1" u="sng" dirty="0"/>
              <a:t>BUT ONLY UP TO THE LIMITATION SET BY THE MONETARY AUTHORITY</a:t>
            </a:r>
            <a:r>
              <a:rPr lang="en-US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056" y="660037"/>
            <a:ext cx="67934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new MONETARY AUTHORITY in the Treasury will:</a:t>
            </a:r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09" y="1420325"/>
            <a:ext cx="16953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2327" y="1443659"/>
            <a:ext cx="16201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MONETARY AUTHORITY</a:t>
            </a:r>
          </a:p>
        </p:txBody>
      </p:sp>
      <p:pic>
        <p:nvPicPr>
          <p:cNvPr id="1028" name="Picture 4" descr="https://s14-eu5.ixquick.com/cgi-bin/serveimage?url=http%3A%2F%2Fcdn.thefiscaltimes.com%2Fsites%2Fdefault%2Ffiles%2Fstyles%2Farticle_hero_image%2Fpublic%2Farticles%2F01042013_113_congress_article.jpg%3Fitok%3DlwFOOMMl&amp;sp=32aa6964989883b5824b91befad7c5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8" y="3237201"/>
            <a:ext cx="2695267" cy="1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4932" y="3266358"/>
            <a:ext cx="1933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U.S. CONGRESS</a:t>
            </a:r>
          </a:p>
        </p:txBody>
      </p:sp>
      <p:pic>
        <p:nvPicPr>
          <p:cNvPr id="1030" name="Picture 6" descr="https://s15-us2.ixquick.com/cgi-bin/serveimage?url=http%3A%2F%2Fwww.resume-place.com%2Fwp-content%2Fuploads%2FDollarphotoclub_19789947-Department-of-Treasury.jpg&amp;sp=c38b055204f4969e39b8cb751e9d4cf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9" y="5242604"/>
            <a:ext cx="269526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2472" y="5240904"/>
            <a:ext cx="1399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TREASURY</a:t>
            </a:r>
          </a:p>
        </p:txBody>
      </p:sp>
      <p:pic>
        <p:nvPicPr>
          <p:cNvPr id="1036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9" y="275266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4269">
            <a:off x="4183426" y="6118594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7" y="481364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4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425" y="4191000"/>
            <a:ext cx="850514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can we trust the people appointed to the Monetary Authority</a:t>
            </a:r>
          </a:p>
          <a:p>
            <a:r>
              <a:rPr lang="en-US" sz="2400" dirty="0"/>
              <a:t>(by the President with consent of Senate)?</a:t>
            </a:r>
          </a:p>
        </p:txBody>
      </p:sp>
      <p:pic>
        <p:nvPicPr>
          <p:cNvPr id="1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3067"/>
            <a:ext cx="25710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5600" y="639162"/>
            <a:ext cx="246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MONETARY AUTHORITY</a:t>
            </a:r>
          </a:p>
        </p:txBody>
      </p:sp>
    </p:spTree>
    <p:extLst>
      <p:ext uri="{BB962C8B-B14F-4D97-AF65-F5344CB8AC3E}">
        <p14:creationId xmlns:p14="http://schemas.microsoft.com/office/powerpoint/2010/main" val="340960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2" y="34328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0929" y="2397258"/>
            <a:ext cx="3461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NEED ACT says: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26374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999" y="285460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023" y="1974879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3308" y="3623466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Secretary of the Treasury </a:t>
            </a:r>
            <a:r>
              <a:rPr lang="en-US" u="sng" dirty="0"/>
              <a:t>may not delay, prevent, or intervene in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Monetary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Authority’s decision of the amounts of money to be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Authority’s decision of the most efficient method </a:t>
            </a:r>
            <a:r>
              <a:rPr lang="en-US"/>
              <a:t>of disbursement </a:t>
            </a:r>
            <a:r>
              <a:rPr lang="en-US" dirty="0"/>
              <a:t>consistent with the appropriations of Congress.</a:t>
            </a:r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3" y="513471"/>
            <a:ext cx="1696944" cy="15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1252" y="569334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MONETARY AUTHORITY</a:t>
            </a:r>
          </a:p>
        </p:txBody>
      </p:sp>
    </p:spTree>
    <p:extLst>
      <p:ext uri="{BB962C8B-B14F-4D97-AF65-F5344CB8AC3E}">
        <p14:creationId xmlns:p14="http://schemas.microsoft.com/office/powerpoint/2010/main" val="30678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2" y="1970256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256271"/>
            <a:ext cx="1534784" cy="13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77" y="85078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401" y="191212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762078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4049" y="3724276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be public reports every quarter of the year.</a:t>
            </a:r>
          </a:p>
          <a:p>
            <a:endParaRPr lang="en-US" dirty="0"/>
          </a:p>
          <a:p>
            <a:r>
              <a:rPr lang="en-US" dirty="0"/>
              <a:t>Whenever the target set by the Monetary Authority differs by 0.5% from the actual money supply, the Secretary of the Treasury will report this to Congress every quarter of the year.</a:t>
            </a:r>
          </a:p>
          <a:p>
            <a:endParaRPr lang="en-US" dirty="0"/>
          </a:p>
          <a:p>
            <a:r>
              <a:rPr lang="en-US" dirty="0"/>
              <a:t>0.5% means a difference of $5,000 for every million dollars</a:t>
            </a:r>
          </a:p>
          <a:p>
            <a:r>
              <a:rPr lang="en-US" dirty="0"/>
              <a:t>in the money supply.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6421" y="331296"/>
            <a:ext cx="569317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How will the citizens know what is going on?</a:t>
            </a:r>
          </a:p>
        </p:txBody>
      </p:sp>
      <p:pic>
        <p:nvPicPr>
          <p:cNvPr id="10242" name="Picture 2" descr="https://s14-eu5.ixquick.com/cgi-bin/serveimage?url=http%3A%2F%2Fwww.historicalstockphotos.com%2Fimages%2Fxsmall%2F1796_president_reports_to_congress.jpg&amp;sp=c6b056367da5ed9a526c83b99911c1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44" y="1383140"/>
            <a:ext cx="2692053" cy="21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14-eu5.ixquick.com/cgi-bin/serveimage?url=http%3A%2F%2Fwww.nationalacademies.org%2Fannualreport%2Fimages%2Fheader_rtc.png&amp;sp=93e7b706d74ef0386cfe595ab6cea5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0" y="1150074"/>
            <a:ext cx="2692053" cy="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083" y="285560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MONETARY AUTHORITY</a:t>
            </a:r>
          </a:p>
        </p:txBody>
      </p:sp>
    </p:spTree>
    <p:extLst>
      <p:ext uri="{BB962C8B-B14F-4D97-AF65-F5344CB8AC3E}">
        <p14:creationId xmlns:p14="http://schemas.microsoft.com/office/powerpoint/2010/main" val="136795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198167"/>
            <a:ext cx="75216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But the most important change in our money system is .....    </a:t>
            </a:r>
          </a:p>
        </p:txBody>
      </p:sp>
    </p:spTree>
    <p:extLst>
      <p:ext uri="{BB962C8B-B14F-4D97-AF65-F5344CB8AC3E}">
        <p14:creationId xmlns:p14="http://schemas.microsoft.com/office/powerpoint/2010/main" val="152402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182" y="2185234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NEED ACT removes the most powerful privilege of all –  the privilege of banks to manufacture money by issuing loans!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3340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</a:p>
        </p:txBody>
      </p:sp>
      <p:pic>
        <p:nvPicPr>
          <p:cNvPr id="2056" name="Picture 8" descr="https://s17-us2.ixquick.com/cgi-bin/serveimage?url=http%3A%2F%2Fclipartix.com%2Fwp-content%2Fuploads%2F2016%2F04%2FKids-celebration-clip-art-free-clipart-images.png&amp;sp=381dc690b73a47d5a3a989aa706f9d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4310991" cy="23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17-us2.ixquick.com/cgi-bin/serveimage?url=http%3A%2F%2Fclipartix.com%2Fwp-content%2Fuploads%2F2016%2F04%2FParents-day-celebration-clipart.jpg&amp;sp=fa014e3993f08f8b02c75b58879146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15" y="4552773"/>
            <a:ext cx="4277727" cy="15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3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3645" y="3366224"/>
            <a:ext cx="651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DAVIS RICH DEWEY, AMERICAN ECONOMIST AND STATISTICIAN</a:t>
            </a:r>
          </a:p>
          <a:p>
            <a:r>
              <a:rPr lang="en-US" b="1" dirty="0"/>
              <a:t>(1858 – 1942)</a:t>
            </a:r>
          </a:p>
          <a:p>
            <a:endParaRPr lang="en-US" dirty="0"/>
          </a:p>
          <a:p>
            <a:r>
              <a:rPr lang="en-US" dirty="0"/>
              <a:t>“The underlying idea in the greenback philosophy…is that the issue of currency  is a function of government, a sovereign right which ought not to be delegated to corporations.” </a:t>
            </a:r>
          </a:p>
        </p:txBody>
      </p:sp>
      <p:pic>
        <p:nvPicPr>
          <p:cNvPr id="11266" name="Picture 2" descr="https://s15-us2.ixquick.com/cgi-bin/serveimage?url=https%3A%2F%2Ffedora.digitalcommonwealth.org%2Ffedora%2Fobjects%2Fcommonwealth-oai%3A9s164j68g%2Fdatastreams%2Fthumbnail300%2Fcontent&amp;sp=3593318d59666574c5b531d1f808c0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704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1719" y="2478643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is a respected American.....</a:t>
            </a:r>
          </a:p>
        </p:txBody>
      </p:sp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43" y="291398"/>
            <a:ext cx="82282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Monetary Authority will be protecting our common welfare!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1904999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63" y="2057400"/>
            <a:ext cx="3886200" cy="34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7200" y="205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MONETARY AUTHORITY</a:t>
            </a:r>
          </a:p>
        </p:txBody>
      </p:sp>
    </p:spTree>
    <p:extLst>
      <p:ext uri="{BB962C8B-B14F-4D97-AF65-F5344CB8AC3E}">
        <p14:creationId xmlns:p14="http://schemas.microsoft.com/office/powerpoint/2010/main" val="227605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OUR NEW MONETARY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SUSAN PETERS</cp:lastModifiedBy>
  <cp:revision>89</cp:revision>
  <dcterms:created xsi:type="dcterms:W3CDTF">2015-11-01T22:06:26Z</dcterms:created>
  <dcterms:modified xsi:type="dcterms:W3CDTF">2019-06-29T02:16:32Z</dcterms:modified>
</cp:coreProperties>
</file>